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4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8ACEA-61D1-9F59-686D-78C28A822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ACEB9B-1850-E7A3-BF71-954EA022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7C80C-FAC6-0D6F-BDEB-D01A2D66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C51E-5265-454E-A51F-8DC41AF0CAD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6F424-D121-2B24-238E-08D43F28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37CFE-1A8C-BFEF-0F77-2D9E6379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E18-56F4-4A4F-AC1D-BE04EF4E6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3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CDC14-5C93-42D2-1DD5-3B52175A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62C1BD-5D41-A431-30F6-68375FF1C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C4A65-ADFB-2749-DD6C-9D43CDAC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C51E-5265-454E-A51F-8DC41AF0CAD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41C5F-D368-C6B0-7744-955604AF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83FF3-ABDF-6F05-5026-AB69FF30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E18-56F4-4A4F-AC1D-BE04EF4E6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1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085B4C-DD56-7685-E9F7-E1734FFA2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37D86B-482F-0E03-F6E1-125F23754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7BF65-7A33-FE33-2DA0-A8A4E5D3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C51E-5265-454E-A51F-8DC41AF0CAD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64DE9-6CB6-4EEA-52A2-CC46CAEB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B0943-0437-BB98-6B9B-2EB5BD0A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E18-56F4-4A4F-AC1D-BE04EF4E6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3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76629-0358-A655-B9F2-C01DF8CA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D2A9D-F7D3-F03B-57F4-0C76CF71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1D13A-E02E-625F-802A-0C4F0A3A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C51E-5265-454E-A51F-8DC41AF0CAD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5F8FB-A6FF-9E91-DCEF-7507ADC0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3986F-5979-EC88-BE6E-47AEE40A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E18-56F4-4A4F-AC1D-BE04EF4E6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4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6E720-8535-7704-3B67-5DA91E42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4D330-2457-CF7E-9023-50B54314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188F01-1CD3-49BF-3B83-4DF2E41F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C51E-5265-454E-A51F-8DC41AF0CAD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974BE-B2F4-6E87-5258-DC4D3E1D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085BE-94A0-7556-4630-FF787B17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E18-56F4-4A4F-AC1D-BE04EF4E6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0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22AC6-68AD-91DB-5DF8-DBD381F5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BC10D-060B-822E-3D89-709C40A60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77888A-6C73-CC4C-425F-F4B16D25F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950DF-029F-88CE-2D38-98ACD174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C51E-5265-454E-A51F-8DC41AF0CAD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8136B9-08F7-DB95-6DFC-42407C01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6F971-CD18-0B16-4847-CE395059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E18-56F4-4A4F-AC1D-BE04EF4E6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81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30FDA-E603-8250-6D75-DCBD77BF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4E7CAA-E45F-2513-5ED2-BC236E770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A479F-7E06-4518-A306-22DDEDAE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937B1C-03C0-149F-1E43-D05559A9C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B18E6B-B269-BDCB-F4D1-DD8B51A5A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8C2773-50F2-713C-F3C2-602B7279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C51E-5265-454E-A51F-8DC41AF0CAD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6D4C29-C1B2-4CAB-F4AD-2F9B46D3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6C4824-E6B7-FC83-BDFC-C28AFEF0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E18-56F4-4A4F-AC1D-BE04EF4E6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9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BE023-116F-11FE-AB7F-78C0FD0E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55F669-8711-748A-BC2D-A4D2DE93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C51E-5265-454E-A51F-8DC41AF0CAD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825649-6F2F-CABB-50CF-AECF132D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18B187-1B8B-9F4F-A5F1-D2FE65C1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E18-56F4-4A4F-AC1D-BE04EF4E6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5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CFB0FC-6FE2-C2A1-CDC1-9B075868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C51E-5265-454E-A51F-8DC41AF0CAD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1B2160-0BC4-4012-730F-CB99C02E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151C4-84BF-F1A0-5E9D-9BE707E3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E18-56F4-4A4F-AC1D-BE04EF4E6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0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60D5C-B5D4-6DF2-E568-B981D02C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08935-16BE-C262-0DE7-8410465BF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4B108F-3000-6688-43DC-42CDB9679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D10DC-DA51-7456-FB3B-B664B6B2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C51E-5265-454E-A51F-8DC41AF0CAD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C8D7B-91B0-7086-6049-DD3CC921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CBFE9-16D9-6C9C-A777-A02CFD3C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E18-56F4-4A4F-AC1D-BE04EF4E6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8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4B63C-D0F0-5264-B9B1-AAE71763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15EF27-D7E6-CFA7-5217-C1CB15D90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F8B28-086F-D2E3-E39F-D9546D9B0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F8BAF-2045-C0CB-B2F6-79BC814B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C51E-5265-454E-A51F-8DC41AF0CAD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A88818-4B85-8F7C-DC24-BDE9857C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0DB7A-D6C5-2D3B-A3E5-8B8A537C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BE18-56F4-4A4F-AC1D-BE04EF4E6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84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3E7A20-5C7C-6DC2-B4AB-8F560659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F4D3ED-D6CC-097A-48AD-08C1169C1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2828B-62BD-BE5B-1F3F-9F3314BA1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C51E-5265-454E-A51F-8DC41AF0CAD2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F89C8-B703-D73B-D0B2-0A5190F44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EEA22-35C2-E50B-03AF-7AB5EDDE4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EBE18-56F4-4A4F-AC1D-BE04EF4E6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18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부분 원형 18">
            <a:extLst>
              <a:ext uri="{FF2B5EF4-FFF2-40B4-BE49-F238E27FC236}">
                <a16:creationId xmlns:a16="http://schemas.microsoft.com/office/drawing/2014/main" id="{79340F2A-3FED-2088-7ECF-96C4A48A3F04}"/>
              </a:ext>
            </a:extLst>
          </p:cNvPr>
          <p:cNvSpPr/>
          <p:nvPr/>
        </p:nvSpPr>
        <p:spPr>
          <a:xfrm rot="11446980">
            <a:off x="1398200" y="48000"/>
            <a:ext cx="8064254" cy="8064254"/>
          </a:xfrm>
          <a:prstGeom prst="pie">
            <a:avLst>
              <a:gd name="adj1" fmla="val 0"/>
              <a:gd name="adj2" fmla="val 8991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7EE84C-7E1E-CDB8-7DB3-FFCE615079C0}"/>
              </a:ext>
            </a:extLst>
          </p:cNvPr>
          <p:cNvSpPr/>
          <p:nvPr/>
        </p:nvSpPr>
        <p:spPr>
          <a:xfrm>
            <a:off x="4511616" y="3355677"/>
            <a:ext cx="1837424" cy="18374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플</a:t>
            </a:r>
            <a:r>
              <a:rPr lang="ko-KR" altLang="en-US" sz="3600" dirty="0"/>
              <a:t>레이</a:t>
            </a:r>
            <a:r>
              <a:rPr lang="ko-KR" altLang="en-US" sz="3600" b="1" dirty="0"/>
              <a:t>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704AD9-1D8C-C89C-8551-D087690CE45B}"/>
              </a:ext>
            </a:extLst>
          </p:cNvPr>
          <p:cNvSpPr txBox="1"/>
          <p:nvPr/>
        </p:nvSpPr>
        <p:spPr>
          <a:xfrm>
            <a:off x="6417242" y="37382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 err="1"/>
              <a:t>찾앗다</a:t>
            </a:r>
            <a:r>
              <a:rPr lang="en-US" altLang="ko-KR" b="1" i="1" dirty="0"/>
              <a:t>..!</a:t>
            </a:r>
            <a:endParaRPr lang="ko-KR" altLang="en-US" b="1" i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CDE4A3-A4F9-DE65-9DA7-DE6A69F3123B}"/>
              </a:ext>
            </a:extLst>
          </p:cNvPr>
          <p:cNvSpPr txBox="1"/>
          <p:nvPr/>
        </p:nvSpPr>
        <p:spPr>
          <a:xfrm>
            <a:off x="4542724" y="2084142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err="1">
                <a:solidFill>
                  <a:schemeClr val="bg1"/>
                </a:solidFill>
              </a:rPr>
              <a:t>시야각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405D35-01F6-B87E-3801-DF7051512CA9}"/>
              </a:ext>
            </a:extLst>
          </p:cNvPr>
          <p:cNvSpPr txBox="1"/>
          <p:nvPr/>
        </p:nvSpPr>
        <p:spPr>
          <a:xfrm>
            <a:off x="10014257" y="424660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 err="1"/>
              <a:t>ㅋㅋ여기도잇지</a:t>
            </a:r>
            <a:endParaRPr lang="ko-KR" altLang="en-US" b="1" i="1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B9DDFA9-4E38-C426-1ACC-1EF0A99706FD}"/>
              </a:ext>
            </a:extLst>
          </p:cNvPr>
          <p:cNvSpPr/>
          <p:nvPr/>
        </p:nvSpPr>
        <p:spPr>
          <a:xfrm>
            <a:off x="8695619" y="4497275"/>
            <a:ext cx="1837424" cy="1837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적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C6366E3-D759-B154-89A5-3657222A4DEE}"/>
              </a:ext>
            </a:extLst>
          </p:cNvPr>
          <p:cNvCxnSpPr>
            <a:cxnSpLocks/>
          </p:cNvCxnSpPr>
          <p:nvPr/>
        </p:nvCxnSpPr>
        <p:spPr>
          <a:xfrm flipH="1" flipV="1">
            <a:off x="6235816" y="4497275"/>
            <a:ext cx="2459803" cy="822573"/>
          </a:xfrm>
          <a:prstGeom prst="straightConnector1">
            <a:avLst/>
          </a:prstGeom>
          <a:ln w="34925">
            <a:solidFill>
              <a:srgbClr val="FF0000"/>
            </a:solidFill>
            <a:prstDash val="dash"/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8EC4C29-7174-CD11-5994-B316CD8CAD1B}"/>
              </a:ext>
            </a:extLst>
          </p:cNvPr>
          <p:cNvSpPr txBox="1"/>
          <p:nvPr/>
        </p:nvSpPr>
        <p:spPr>
          <a:xfrm>
            <a:off x="6235816" y="5405959"/>
            <a:ext cx="2203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</a:rPr>
              <a:t>추적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subtraction</a:t>
            </a:r>
          </a:p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normalization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D52129-24D3-A28C-464F-AA90D1D07DE4}"/>
              </a:ext>
            </a:extLst>
          </p:cNvPr>
          <p:cNvSpPr txBox="1"/>
          <p:nvPr/>
        </p:nvSpPr>
        <p:spPr>
          <a:xfrm>
            <a:off x="7893536" y="547800"/>
            <a:ext cx="1948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B0F0"/>
                </a:solidFill>
              </a:rPr>
              <a:t>감시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00B0F0"/>
                </a:solidFill>
              </a:rPr>
              <a:t>dot product</a:t>
            </a:r>
          </a:p>
          <a:p>
            <a:pPr algn="ctr"/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3DF632-78F8-D5C2-ECE0-54AC275B7CBC}"/>
              </a:ext>
            </a:extLst>
          </p:cNvPr>
          <p:cNvSpPr txBox="1"/>
          <p:nvPr/>
        </p:nvSpPr>
        <p:spPr>
          <a:xfrm>
            <a:off x="1712776" y="4150823"/>
            <a:ext cx="2203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B0F0"/>
                </a:solidFill>
              </a:rPr>
              <a:t>이동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pPr algn="ctr"/>
            <a:r>
              <a:rPr lang="en-US" altLang="ko-KR" sz="2400" b="1" dirty="0">
                <a:solidFill>
                  <a:srgbClr val="00B0F0"/>
                </a:solidFill>
              </a:rPr>
              <a:t>dot product</a:t>
            </a:r>
          </a:p>
          <a:p>
            <a:pPr algn="ctr"/>
            <a:r>
              <a:rPr lang="en-US" altLang="ko-KR" sz="2400" b="1" dirty="0">
                <a:solidFill>
                  <a:srgbClr val="00B0F0"/>
                </a:solidFill>
              </a:rPr>
              <a:t>normalization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BAB197B9-D545-579C-4594-7BFB295ECBE9}"/>
              </a:ext>
            </a:extLst>
          </p:cNvPr>
          <p:cNvSpPr/>
          <p:nvPr/>
        </p:nvSpPr>
        <p:spPr>
          <a:xfrm rot="15538857">
            <a:off x="3898461" y="4195507"/>
            <a:ext cx="492286" cy="41699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4D1D449-F89D-D3E6-2F77-21B1EBE6D0F6}"/>
              </a:ext>
            </a:extLst>
          </p:cNvPr>
          <p:cNvSpPr/>
          <p:nvPr/>
        </p:nvSpPr>
        <p:spPr>
          <a:xfrm>
            <a:off x="2461041" y="423008"/>
            <a:ext cx="1837424" cy="18374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적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E018D5-1AF9-BAB9-F65C-EFC930A235CD}"/>
              </a:ext>
            </a:extLst>
          </p:cNvPr>
          <p:cNvSpPr txBox="1"/>
          <p:nvPr/>
        </p:nvSpPr>
        <p:spPr>
          <a:xfrm>
            <a:off x="1778200" y="4193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 err="1"/>
              <a:t>들켯당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60935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FA0DB849-D1CB-FFA7-4561-7B4189F8E478}"/>
              </a:ext>
            </a:extLst>
          </p:cNvPr>
          <p:cNvGrpSpPr/>
          <p:nvPr/>
        </p:nvGrpSpPr>
        <p:grpSpPr>
          <a:xfrm>
            <a:off x="2728823" y="232169"/>
            <a:ext cx="6734354" cy="6393662"/>
            <a:chOff x="3538268" y="690113"/>
            <a:chExt cx="5115464" cy="4856672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7C86E661-F71E-D28E-7E16-F0F462C71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7891" y="690113"/>
              <a:ext cx="0" cy="4856672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49BBDC3F-1BA6-0E46-58EC-F5B645C02FF0}"/>
                </a:ext>
              </a:extLst>
            </p:cNvPr>
            <p:cNvCxnSpPr>
              <a:cxnSpLocks/>
            </p:cNvCxnSpPr>
            <p:nvPr/>
          </p:nvCxnSpPr>
          <p:spPr>
            <a:xfrm>
              <a:off x="3538268" y="4037162"/>
              <a:ext cx="5115464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917C9B80-5E97-24CD-A989-0BFAFCA51769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V="1">
              <a:off x="5686966" y="1982355"/>
              <a:ext cx="1735543" cy="1360381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F3EB5CF-FC9A-6C41-7AA6-9FA54478A353}"/>
                </a:ext>
              </a:extLst>
            </p:cNvPr>
            <p:cNvSpPr/>
            <p:nvPr/>
          </p:nvSpPr>
          <p:spPr>
            <a:xfrm>
              <a:off x="5536008" y="3325484"/>
              <a:ext cx="168210" cy="1682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54F0388-B774-736B-605A-483669817A5D}"/>
                </a:ext>
              </a:extLst>
            </p:cNvPr>
            <p:cNvSpPr/>
            <p:nvPr/>
          </p:nvSpPr>
          <p:spPr>
            <a:xfrm>
              <a:off x="7397875" y="1838779"/>
              <a:ext cx="168210" cy="1682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046F02D-1524-E754-9486-ECCE6419D513}"/>
                </a:ext>
              </a:extLst>
            </p:cNvPr>
            <p:cNvCxnSpPr>
              <a:stCxn id="2" idx="6"/>
            </p:cNvCxnSpPr>
            <p:nvPr/>
          </p:nvCxnSpPr>
          <p:spPr>
            <a:xfrm>
              <a:off x="5704218" y="3409589"/>
              <a:ext cx="1777762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F3CFCEF-099A-A264-C22C-A4DCFE3124EE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>
              <a:off x="7481980" y="2006989"/>
              <a:ext cx="0" cy="1422011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AB25B6-D91E-4E03-54E2-274195124113}"/>
                </a:ext>
              </a:extLst>
            </p:cNvPr>
            <p:cNvSpPr txBox="1"/>
            <p:nvPr/>
          </p:nvSpPr>
          <p:spPr>
            <a:xfrm>
              <a:off x="5461255" y="4056848"/>
              <a:ext cx="317716" cy="350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948D811-1AC3-D083-9548-3167D660F668}"/>
                </a:ext>
              </a:extLst>
            </p:cNvPr>
            <p:cNvSpPr txBox="1"/>
            <p:nvPr/>
          </p:nvSpPr>
          <p:spPr>
            <a:xfrm>
              <a:off x="4573477" y="3244334"/>
              <a:ext cx="317716" cy="350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2</a:t>
              </a:r>
              <a:endParaRPr lang="ko-KR" altLang="en-US" sz="24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233FB9-D243-CBB7-2DEB-B465870CE944}"/>
                </a:ext>
              </a:extLst>
            </p:cNvPr>
            <p:cNvSpPr txBox="1"/>
            <p:nvPr/>
          </p:nvSpPr>
          <p:spPr>
            <a:xfrm>
              <a:off x="7323122" y="4100354"/>
              <a:ext cx="317716" cy="350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7</a:t>
              </a:r>
              <a:endParaRPr lang="ko-KR" altLang="en-US" sz="2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3741F9-4022-736F-460D-B4442AD6B5E0}"/>
                </a:ext>
              </a:extLst>
            </p:cNvPr>
            <p:cNvSpPr txBox="1"/>
            <p:nvPr/>
          </p:nvSpPr>
          <p:spPr>
            <a:xfrm>
              <a:off x="4634528" y="1675250"/>
              <a:ext cx="317716" cy="350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/>
                <a:t>6</a:t>
              </a:r>
              <a:endParaRPr lang="ko-KR" altLang="en-US" sz="24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3AD2D1-E258-967B-107A-26DD426D109E}"/>
                </a:ext>
              </a:extLst>
            </p:cNvPr>
            <p:cNvSpPr txBox="1"/>
            <p:nvPr/>
          </p:nvSpPr>
          <p:spPr>
            <a:xfrm>
              <a:off x="6487784" y="3429000"/>
              <a:ext cx="317716" cy="350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5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0E0D41-9C28-F4A9-DBBB-B43860351CB3}"/>
                </a:ext>
              </a:extLst>
            </p:cNvPr>
            <p:cNvSpPr txBox="1"/>
            <p:nvPr/>
          </p:nvSpPr>
          <p:spPr>
            <a:xfrm>
              <a:off x="7541452" y="2636172"/>
              <a:ext cx="317716" cy="350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4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9E87984-2318-35D3-9CB6-55F8CDA1CF48}"/>
                </a:ext>
              </a:extLst>
            </p:cNvPr>
            <p:cNvSpPr txBox="1"/>
            <p:nvPr/>
          </p:nvSpPr>
          <p:spPr>
            <a:xfrm>
              <a:off x="5881059" y="1982355"/>
              <a:ext cx="765583" cy="63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벡터</a:t>
              </a:r>
              <a:endParaRPr lang="en-US" altLang="ko-KR" sz="24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(5, 4)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8D4A8D8-6851-D88D-73F9-F4F55F7D6BE3}"/>
              </a:ext>
            </a:extLst>
          </p:cNvPr>
          <p:cNvGrpSpPr/>
          <p:nvPr/>
        </p:nvGrpSpPr>
        <p:grpSpPr>
          <a:xfrm>
            <a:off x="6560974" y="1933367"/>
            <a:ext cx="378884" cy="461665"/>
            <a:chOff x="1186117" y="2316468"/>
            <a:chExt cx="378884" cy="46166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F6251C-CC3F-A1DE-A5CC-03091A787BA9}"/>
                </a:ext>
              </a:extLst>
            </p:cNvPr>
            <p:cNvSpPr txBox="1"/>
            <p:nvPr/>
          </p:nvSpPr>
          <p:spPr>
            <a:xfrm>
              <a:off x="1186117" y="2316468"/>
              <a:ext cx="378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u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A5A1835-06F1-971D-3113-BF228DB64FA1}"/>
                </a:ext>
              </a:extLst>
            </p:cNvPr>
            <p:cNvCxnSpPr>
              <a:cxnSpLocks/>
            </p:cNvCxnSpPr>
            <p:nvPr/>
          </p:nvCxnSpPr>
          <p:spPr>
            <a:xfrm>
              <a:off x="1250122" y="2400526"/>
              <a:ext cx="31487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283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C86E661-F71E-D28E-7E16-F0F462C71EE2}"/>
              </a:ext>
            </a:extLst>
          </p:cNvPr>
          <p:cNvCxnSpPr>
            <a:cxnSpLocks/>
          </p:cNvCxnSpPr>
          <p:nvPr/>
        </p:nvCxnSpPr>
        <p:spPr>
          <a:xfrm flipV="1">
            <a:off x="4797499" y="420538"/>
            <a:ext cx="0" cy="6016924"/>
          </a:xfrm>
          <a:prstGeom prst="straightConnector1">
            <a:avLst/>
          </a:prstGeom>
          <a:ln w="3492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BBDC3F-1BA6-0E46-58EC-F5B645C02FF0}"/>
              </a:ext>
            </a:extLst>
          </p:cNvPr>
          <p:cNvCxnSpPr>
            <a:cxnSpLocks/>
          </p:cNvCxnSpPr>
          <p:nvPr/>
        </p:nvCxnSpPr>
        <p:spPr>
          <a:xfrm>
            <a:off x="2927230" y="4567192"/>
            <a:ext cx="6337540" cy="0"/>
          </a:xfrm>
          <a:prstGeom prst="straightConnector1">
            <a:avLst/>
          </a:prstGeom>
          <a:ln w="3492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7C9B80-5E97-24CD-A989-0BFAFCA51769}"/>
              </a:ext>
            </a:extLst>
          </p:cNvPr>
          <p:cNvCxnSpPr>
            <a:cxnSpLocks/>
          </p:cNvCxnSpPr>
          <p:nvPr/>
        </p:nvCxnSpPr>
        <p:spPr>
          <a:xfrm flipV="1">
            <a:off x="4797499" y="2547302"/>
            <a:ext cx="2157043" cy="2019890"/>
          </a:xfrm>
          <a:prstGeom prst="straightConnector1">
            <a:avLst/>
          </a:prstGeom>
          <a:ln w="3492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6947E6E-76DE-BFB9-C6C3-87AB365D9A09}"/>
              </a:ext>
            </a:extLst>
          </p:cNvPr>
          <p:cNvCxnSpPr>
            <a:cxnSpLocks/>
          </p:cNvCxnSpPr>
          <p:nvPr/>
        </p:nvCxnSpPr>
        <p:spPr>
          <a:xfrm flipV="1">
            <a:off x="3343159" y="1054932"/>
            <a:ext cx="2157043" cy="2019890"/>
          </a:xfrm>
          <a:prstGeom prst="straightConnector1">
            <a:avLst/>
          </a:prstGeom>
          <a:ln w="34925">
            <a:solidFill>
              <a:srgbClr val="00B0F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CAA1C8-DCCB-E7DA-119F-532730B40C53}"/>
              </a:ext>
            </a:extLst>
          </p:cNvPr>
          <p:cNvSpPr txBox="1"/>
          <p:nvPr/>
        </p:nvSpPr>
        <p:spPr>
          <a:xfrm>
            <a:off x="4285842" y="2547301"/>
            <a:ext cx="1779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같은 벡터</a:t>
            </a:r>
          </a:p>
        </p:txBody>
      </p:sp>
    </p:spTree>
    <p:extLst>
      <p:ext uri="{BB962C8B-B14F-4D97-AF65-F5344CB8AC3E}">
        <p14:creationId xmlns:p14="http://schemas.microsoft.com/office/powerpoint/2010/main" val="64726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A17EE84C-7E1E-CDB8-7DB3-FFCE615079C0}"/>
              </a:ext>
            </a:extLst>
          </p:cNvPr>
          <p:cNvSpPr/>
          <p:nvPr/>
        </p:nvSpPr>
        <p:spPr>
          <a:xfrm>
            <a:off x="5357005" y="3847383"/>
            <a:ext cx="1837424" cy="183742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/>
              <a:t>플</a:t>
            </a:r>
            <a:r>
              <a:rPr lang="ko-KR" altLang="en-US" sz="3600" dirty="0"/>
              <a:t>레이</a:t>
            </a:r>
            <a:r>
              <a:rPr lang="ko-KR" altLang="en-US" sz="3600" b="1" dirty="0"/>
              <a:t>어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C6533B1-1528-8EB0-CAA0-BB2E5DE809C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275717" y="2009955"/>
            <a:ext cx="0" cy="1837428"/>
          </a:xfrm>
          <a:prstGeom prst="straightConnector1">
            <a:avLst/>
          </a:prstGeom>
          <a:ln w="34925">
            <a:solidFill>
              <a:srgbClr val="00B0F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E12EDBB-CFC0-FDA2-BD1C-FE4819E6783A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3514431" y="2198903"/>
            <a:ext cx="2111659" cy="1917565"/>
          </a:xfrm>
          <a:prstGeom prst="straightConnector1">
            <a:avLst/>
          </a:prstGeom>
          <a:ln w="34925">
            <a:solidFill>
              <a:srgbClr val="00B0F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DC38A74-1FFB-1C76-782B-01382F07229B}"/>
              </a:ext>
            </a:extLst>
          </p:cNvPr>
          <p:cNvCxnSpPr>
            <a:cxnSpLocks/>
          </p:cNvCxnSpPr>
          <p:nvPr/>
        </p:nvCxnSpPr>
        <p:spPr>
          <a:xfrm flipH="1">
            <a:off x="3329796" y="4925685"/>
            <a:ext cx="2044463" cy="0"/>
          </a:xfrm>
          <a:prstGeom prst="straightConnector1">
            <a:avLst/>
          </a:prstGeom>
          <a:ln w="34925">
            <a:solidFill>
              <a:srgbClr val="00B0F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AFC0452-7D8A-574A-7204-F1E569E3811B}"/>
              </a:ext>
            </a:extLst>
          </p:cNvPr>
          <p:cNvSpPr txBox="1"/>
          <p:nvPr/>
        </p:nvSpPr>
        <p:spPr>
          <a:xfrm>
            <a:off x="6553773" y="285417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1</a:t>
            </a:r>
            <a:endParaRPr lang="ko-KR" alt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EB9CE4-E61A-5F1B-FFE5-85CF13CBE4A4}"/>
              </a:ext>
            </a:extLst>
          </p:cNvPr>
          <p:cNvSpPr txBox="1"/>
          <p:nvPr/>
        </p:nvSpPr>
        <p:spPr>
          <a:xfrm>
            <a:off x="4162101" y="5010775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1</a:t>
            </a:r>
            <a:endParaRPr lang="ko-KR" altLang="en-US" sz="2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F85ED4-3614-ED70-E856-382735E8B5F6}"/>
              </a:ext>
            </a:extLst>
          </p:cNvPr>
          <p:cNvSpPr txBox="1"/>
          <p:nvPr/>
        </p:nvSpPr>
        <p:spPr>
          <a:xfrm>
            <a:off x="3329798" y="2750277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√</a:t>
            </a:r>
            <a:r>
              <a:rPr lang="en-US" altLang="ko-KR" sz="2400" b="1" dirty="0"/>
              <a:t>2 == 1.414..</a:t>
            </a:r>
            <a:endParaRPr lang="ko-KR" altLang="en-US" sz="2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704AD9-1D8C-C89C-8551-D087690CE45B}"/>
              </a:ext>
            </a:extLst>
          </p:cNvPr>
          <p:cNvSpPr txBox="1"/>
          <p:nvPr/>
        </p:nvSpPr>
        <p:spPr>
          <a:xfrm>
            <a:off x="2380238" y="785239"/>
            <a:ext cx="7061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대각선 속도가 </a:t>
            </a:r>
            <a:r>
              <a:rPr lang="en-US" altLang="ko-KR" sz="2400" b="1" dirty="0"/>
              <a:t>1.414</a:t>
            </a:r>
            <a:r>
              <a:rPr lang="ko-KR" altLang="en-US" sz="2400" b="1" dirty="0"/>
              <a:t>만큼 빠르게 움직이기 때문에</a:t>
            </a:r>
            <a:endParaRPr lang="en-US" altLang="ko-KR" sz="2400" b="1" dirty="0"/>
          </a:p>
          <a:p>
            <a:r>
              <a:rPr lang="ko-KR" altLang="en-US" sz="2400" b="1" dirty="0"/>
              <a:t>정규화를 통해 벡터의 길이를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로 맞춰준다</a:t>
            </a:r>
            <a:r>
              <a:rPr lang="en-US" altLang="ko-KR" sz="2400" b="1" dirty="0"/>
              <a:t> 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495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C86E661-F71E-D28E-7E16-F0F462C71EE2}"/>
              </a:ext>
            </a:extLst>
          </p:cNvPr>
          <p:cNvCxnSpPr>
            <a:cxnSpLocks/>
          </p:cNvCxnSpPr>
          <p:nvPr/>
        </p:nvCxnSpPr>
        <p:spPr>
          <a:xfrm flipV="1">
            <a:off x="4797499" y="420538"/>
            <a:ext cx="0" cy="6016924"/>
          </a:xfrm>
          <a:prstGeom prst="straightConnector1">
            <a:avLst/>
          </a:prstGeom>
          <a:ln w="3492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BBDC3F-1BA6-0E46-58EC-F5B645C02FF0}"/>
              </a:ext>
            </a:extLst>
          </p:cNvPr>
          <p:cNvCxnSpPr>
            <a:cxnSpLocks/>
          </p:cNvCxnSpPr>
          <p:nvPr/>
        </p:nvCxnSpPr>
        <p:spPr>
          <a:xfrm>
            <a:off x="2927230" y="4567192"/>
            <a:ext cx="6337540" cy="0"/>
          </a:xfrm>
          <a:prstGeom prst="straightConnector1">
            <a:avLst/>
          </a:prstGeom>
          <a:ln w="3492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7C9B80-5E97-24CD-A989-0BFAFCA51769}"/>
              </a:ext>
            </a:extLst>
          </p:cNvPr>
          <p:cNvCxnSpPr>
            <a:cxnSpLocks/>
          </p:cNvCxnSpPr>
          <p:nvPr/>
        </p:nvCxnSpPr>
        <p:spPr>
          <a:xfrm flipV="1">
            <a:off x="4797499" y="3899140"/>
            <a:ext cx="2211030" cy="668052"/>
          </a:xfrm>
          <a:prstGeom prst="straightConnector1">
            <a:avLst/>
          </a:prstGeom>
          <a:ln w="3492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6947E6E-76DE-BFB9-C6C3-87AB365D9A09}"/>
              </a:ext>
            </a:extLst>
          </p:cNvPr>
          <p:cNvCxnSpPr>
            <a:cxnSpLocks/>
          </p:cNvCxnSpPr>
          <p:nvPr/>
        </p:nvCxnSpPr>
        <p:spPr>
          <a:xfrm flipV="1">
            <a:off x="4797499" y="3189692"/>
            <a:ext cx="1158322" cy="1377500"/>
          </a:xfrm>
          <a:prstGeom prst="straightConnector1">
            <a:avLst/>
          </a:prstGeom>
          <a:ln w="34925">
            <a:solidFill>
              <a:srgbClr val="00B0F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2220B2-6A76-1B85-4251-A7640B5F4837}"/>
              </a:ext>
            </a:extLst>
          </p:cNvPr>
          <p:cNvSpPr txBox="1"/>
          <p:nvPr/>
        </p:nvSpPr>
        <p:spPr>
          <a:xfrm>
            <a:off x="6695879" y="4655748"/>
            <a:ext cx="41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82497-1599-C534-E7D7-7B0C834CE087}"/>
              </a:ext>
            </a:extLst>
          </p:cNvPr>
          <p:cNvSpPr txBox="1"/>
          <p:nvPr/>
        </p:nvSpPr>
        <p:spPr>
          <a:xfrm>
            <a:off x="4288000" y="3668307"/>
            <a:ext cx="41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B5E95-CE8B-F449-BB10-E1A24BA48A62}"/>
              </a:ext>
            </a:extLst>
          </p:cNvPr>
          <p:cNvSpPr txBox="1"/>
          <p:nvPr/>
        </p:nvSpPr>
        <p:spPr>
          <a:xfrm>
            <a:off x="5746689" y="4655748"/>
            <a:ext cx="41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3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226ADA-8622-CACA-19ED-6FED45D898AC}"/>
              </a:ext>
            </a:extLst>
          </p:cNvPr>
          <p:cNvSpPr txBox="1"/>
          <p:nvPr/>
        </p:nvSpPr>
        <p:spPr>
          <a:xfrm>
            <a:off x="4288000" y="2958860"/>
            <a:ext cx="41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A10535-CC30-4B85-2D47-2EF79185A934}"/>
              </a:ext>
            </a:extLst>
          </p:cNvPr>
          <p:cNvSpPr txBox="1"/>
          <p:nvPr/>
        </p:nvSpPr>
        <p:spPr>
          <a:xfrm>
            <a:off x="6202385" y="4655291"/>
            <a:ext cx="41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1CA152-4CF9-205D-3EC5-63C310EA0646}"/>
              </a:ext>
            </a:extLst>
          </p:cNvPr>
          <p:cNvCxnSpPr>
            <a:cxnSpLocks/>
          </p:cNvCxnSpPr>
          <p:nvPr/>
        </p:nvCxnSpPr>
        <p:spPr>
          <a:xfrm flipV="1">
            <a:off x="4797498" y="2820838"/>
            <a:ext cx="3056703" cy="1746353"/>
          </a:xfrm>
          <a:prstGeom prst="straightConnector1">
            <a:avLst/>
          </a:prstGeom>
          <a:ln w="34925">
            <a:solidFill>
              <a:srgbClr val="FFC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070101D-0E6D-B9BC-1634-2C79502F7987}"/>
              </a:ext>
            </a:extLst>
          </p:cNvPr>
          <p:cNvSpPr txBox="1"/>
          <p:nvPr/>
        </p:nvSpPr>
        <p:spPr>
          <a:xfrm>
            <a:off x="7645069" y="4655748"/>
            <a:ext cx="41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8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4FC6E1-D9B8-3966-8F18-049DDE7B48C4}"/>
              </a:ext>
            </a:extLst>
          </p:cNvPr>
          <p:cNvSpPr txBox="1"/>
          <p:nvPr/>
        </p:nvSpPr>
        <p:spPr>
          <a:xfrm>
            <a:off x="4288000" y="2255199"/>
            <a:ext cx="41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C86BEE-76DB-A669-C762-4932B756013E}"/>
              </a:ext>
            </a:extLst>
          </p:cNvPr>
          <p:cNvSpPr txBox="1"/>
          <p:nvPr/>
        </p:nvSpPr>
        <p:spPr>
          <a:xfrm>
            <a:off x="7170474" y="4639530"/>
            <a:ext cx="41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/>
              <a:t>=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A04CE2-64C2-F375-9353-DC96E995DDCB}"/>
              </a:ext>
            </a:extLst>
          </p:cNvPr>
          <p:cNvSpPr txBox="1"/>
          <p:nvPr/>
        </p:nvSpPr>
        <p:spPr>
          <a:xfrm>
            <a:off x="4287999" y="3326401"/>
            <a:ext cx="41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37FAE8-7BEF-9E14-258F-8C3714FCA31D}"/>
              </a:ext>
            </a:extLst>
          </p:cNvPr>
          <p:cNvSpPr txBox="1"/>
          <p:nvPr/>
        </p:nvSpPr>
        <p:spPr>
          <a:xfrm rot="16200000">
            <a:off x="4266299" y="2619997"/>
            <a:ext cx="41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=</a:t>
            </a:r>
            <a:endParaRPr lang="ko-KR" altLang="en-US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CE632D-CBB3-9C1C-7425-4A21C83507CA}"/>
              </a:ext>
            </a:extLst>
          </p:cNvPr>
          <p:cNvSpPr txBox="1"/>
          <p:nvPr/>
        </p:nvSpPr>
        <p:spPr>
          <a:xfrm>
            <a:off x="7530853" y="2255199"/>
            <a:ext cx="2277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C000"/>
                </a:solidFill>
              </a:rPr>
              <a:t> </a:t>
            </a:r>
            <a:r>
              <a:rPr lang="en-US" altLang="ko-KR" sz="2400" b="1" dirty="0"/>
              <a:t> = 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/>
              <a:t>  +  </a:t>
            </a:r>
            <a:r>
              <a:rPr lang="en-US" altLang="ko-KR" sz="2400" b="1" dirty="0">
                <a:solidFill>
                  <a:srgbClr val="00B0F0"/>
                </a:solidFill>
              </a:rPr>
              <a:t> </a:t>
            </a:r>
            <a:endParaRPr lang="ko-KR" altLang="en-US" sz="2400" b="1" dirty="0">
              <a:solidFill>
                <a:srgbClr val="00B0F0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E7FCA4F-BE31-E609-76E9-349C35E47BEC}"/>
              </a:ext>
            </a:extLst>
          </p:cNvPr>
          <p:cNvGrpSpPr/>
          <p:nvPr/>
        </p:nvGrpSpPr>
        <p:grpSpPr>
          <a:xfrm>
            <a:off x="7119104" y="3715964"/>
            <a:ext cx="378884" cy="461665"/>
            <a:chOff x="1186117" y="2316468"/>
            <a:chExt cx="378884" cy="46166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4C3A6A-3EEE-85C6-644D-BCE1F2E87AA4}"/>
                </a:ext>
              </a:extLst>
            </p:cNvPr>
            <p:cNvSpPr txBox="1"/>
            <p:nvPr/>
          </p:nvSpPr>
          <p:spPr>
            <a:xfrm>
              <a:off x="1186117" y="2316468"/>
              <a:ext cx="378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u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050C20E-0D60-A9BC-7D6E-279D724955D5}"/>
                </a:ext>
              </a:extLst>
            </p:cNvPr>
            <p:cNvCxnSpPr>
              <a:cxnSpLocks/>
            </p:cNvCxnSpPr>
            <p:nvPr/>
          </p:nvCxnSpPr>
          <p:spPr>
            <a:xfrm>
              <a:off x="1250122" y="2400526"/>
              <a:ext cx="31487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30D8FE1-0E19-C5CC-8B57-4FD4980339B3}"/>
              </a:ext>
            </a:extLst>
          </p:cNvPr>
          <p:cNvGrpSpPr/>
          <p:nvPr/>
        </p:nvGrpSpPr>
        <p:grpSpPr>
          <a:xfrm>
            <a:off x="5969136" y="2817080"/>
            <a:ext cx="378884" cy="461665"/>
            <a:chOff x="1186117" y="2316468"/>
            <a:chExt cx="378884" cy="46166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B6B621-FF38-6F74-4C4D-7ABED1EAA68B}"/>
                </a:ext>
              </a:extLst>
            </p:cNvPr>
            <p:cNvSpPr txBox="1"/>
            <p:nvPr/>
          </p:nvSpPr>
          <p:spPr>
            <a:xfrm>
              <a:off x="1186117" y="2316468"/>
              <a:ext cx="378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B0F0"/>
                  </a:solidFill>
                </a:rPr>
                <a:t>v</a:t>
              </a:r>
              <a:endParaRPr lang="ko-KR" altLang="en-US" sz="24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A12FEA1-CFBF-69C4-7A82-250E84ACF9C0}"/>
                </a:ext>
              </a:extLst>
            </p:cNvPr>
            <p:cNvCxnSpPr>
              <a:cxnSpLocks/>
            </p:cNvCxnSpPr>
            <p:nvPr/>
          </p:nvCxnSpPr>
          <p:spPr>
            <a:xfrm>
              <a:off x="1250122" y="2400526"/>
              <a:ext cx="31487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0260CD9-8F61-AC52-85B5-3B4C76F8AF7E}"/>
              </a:ext>
            </a:extLst>
          </p:cNvPr>
          <p:cNvGrpSpPr/>
          <p:nvPr/>
        </p:nvGrpSpPr>
        <p:grpSpPr>
          <a:xfrm>
            <a:off x="9264770" y="2255198"/>
            <a:ext cx="378884" cy="461665"/>
            <a:chOff x="1186117" y="2316468"/>
            <a:chExt cx="378884" cy="46166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17A79A4-4178-3F10-2E69-9AF9C78A5E84}"/>
                </a:ext>
              </a:extLst>
            </p:cNvPr>
            <p:cNvSpPr txBox="1"/>
            <p:nvPr/>
          </p:nvSpPr>
          <p:spPr>
            <a:xfrm>
              <a:off x="1186117" y="2316468"/>
              <a:ext cx="378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00B0F0"/>
                  </a:solidFill>
                </a:rPr>
                <a:t>v</a:t>
              </a:r>
              <a:endParaRPr lang="ko-KR" altLang="en-US" sz="24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BFC8350E-D275-FF73-D267-A991313E2CCC}"/>
                </a:ext>
              </a:extLst>
            </p:cNvPr>
            <p:cNvCxnSpPr>
              <a:cxnSpLocks/>
            </p:cNvCxnSpPr>
            <p:nvPr/>
          </p:nvCxnSpPr>
          <p:spPr>
            <a:xfrm>
              <a:off x="1250122" y="2400526"/>
              <a:ext cx="31487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C11126A-3C4D-F475-DEB8-350D8D0500CF}"/>
              </a:ext>
            </a:extLst>
          </p:cNvPr>
          <p:cNvGrpSpPr/>
          <p:nvPr/>
        </p:nvGrpSpPr>
        <p:grpSpPr>
          <a:xfrm>
            <a:off x="8566904" y="2255197"/>
            <a:ext cx="378884" cy="461665"/>
            <a:chOff x="1186117" y="2316468"/>
            <a:chExt cx="378884" cy="46166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B7C78A-B76C-25FD-1437-EF3BBB7CCA43}"/>
                </a:ext>
              </a:extLst>
            </p:cNvPr>
            <p:cNvSpPr txBox="1"/>
            <p:nvPr/>
          </p:nvSpPr>
          <p:spPr>
            <a:xfrm>
              <a:off x="1186117" y="2316468"/>
              <a:ext cx="378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0000"/>
                  </a:solidFill>
                </a:rPr>
                <a:t>u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E1EF2C1-F339-6C54-4EE6-971048C8EC8F}"/>
                </a:ext>
              </a:extLst>
            </p:cNvPr>
            <p:cNvCxnSpPr>
              <a:cxnSpLocks/>
            </p:cNvCxnSpPr>
            <p:nvPr/>
          </p:nvCxnSpPr>
          <p:spPr>
            <a:xfrm>
              <a:off x="1250122" y="2400526"/>
              <a:ext cx="31487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5283CFB-D4C6-CFDE-F85B-0362040402AF}"/>
              </a:ext>
            </a:extLst>
          </p:cNvPr>
          <p:cNvGrpSpPr/>
          <p:nvPr/>
        </p:nvGrpSpPr>
        <p:grpSpPr>
          <a:xfrm>
            <a:off x="7854201" y="2255197"/>
            <a:ext cx="378884" cy="461665"/>
            <a:chOff x="1186117" y="2316468"/>
            <a:chExt cx="378884" cy="46166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468511A-F6AC-C910-886B-7EDA36665F65}"/>
                </a:ext>
              </a:extLst>
            </p:cNvPr>
            <p:cNvSpPr txBox="1"/>
            <p:nvPr/>
          </p:nvSpPr>
          <p:spPr>
            <a:xfrm>
              <a:off x="1186117" y="2316468"/>
              <a:ext cx="378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FFC000"/>
                  </a:solidFill>
                </a:rPr>
                <a:t>w</a:t>
              </a:r>
              <a:endParaRPr lang="ko-KR" altLang="en-US" sz="24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5D8A6E8F-7CA1-4D3B-12EE-EE80FD18BCA0}"/>
                </a:ext>
              </a:extLst>
            </p:cNvPr>
            <p:cNvCxnSpPr>
              <a:cxnSpLocks/>
            </p:cNvCxnSpPr>
            <p:nvPr/>
          </p:nvCxnSpPr>
          <p:spPr>
            <a:xfrm>
              <a:off x="1250122" y="2400526"/>
              <a:ext cx="314879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967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B6C2E5D-197B-3E22-11D3-B00EF09EEEC4}"/>
              </a:ext>
            </a:extLst>
          </p:cNvPr>
          <p:cNvSpPr txBox="1"/>
          <p:nvPr/>
        </p:nvSpPr>
        <p:spPr>
          <a:xfrm>
            <a:off x="3971455" y="3780191"/>
            <a:ext cx="378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ko-KR" sz="3200" b="1" dirty="0">
                <a:effectLst/>
                <a:latin typeface="Consolas" panose="020B0609020204030204" pitchFamily="49" charset="0"/>
              </a:rPr>
              <a:t>θ</a:t>
            </a:r>
          </a:p>
        </p:txBody>
      </p:sp>
      <p:sp>
        <p:nvSpPr>
          <p:cNvPr id="8" name="부분 원형 7">
            <a:extLst>
              <a:ext uri="{FF2B5EF4-FFF2-40B4-BE49-F238E27FC236}">
                <a16:creationId xmlns:a16="http://schemas.microsoft.com/office/drawing/2014/main" id="{33DC4581-8D46-ABB1-A668-2DA45E2B1599}"/>
              </a:ext>
            </a:extLst>
          </p:cNvPr>
          <p:cNvSpPr/>
          <p:nvPr/>
        </p:nvSpPr>
        <p:spPr>
          <a:xfrm rot="19052690">
            <a:off x="2941607" y="3868948"/>
            <a:ext cx="1017917" cy="992036"/>
          </a:xfrm>
          <a:prstGeom prst="pie">
            <a:avLst>
              <a:gd name="adj1" fmla="val 0"/>
              <a:gd name="adj2" fmla="val 251954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F9880B-4F82-693A-6E7E-34DC17B04F86}"/>
              </a:ext>
            </a:extLst>
          </p:cNvPr>
          <p:cNvSpPr txBox="1"/>
          <p:nvPr/>
        </p:nvSpPr>
        <p:spPr>
          <a:xfrm>
            <a:off x="4261385" y="4520241"/>
            <a:ext cx="2061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3200" b="1" dirty="0" err="1">
                <a:effectLst/>
                <a:latin typeface="Consolas" panose="020B0609020204030204" pitchFamily="49" charset="0"/>
              </a:rPr>
              <a:t>a|cos</a:t>
            </a:r>
            <a:r>
              <a:rPr lang="el-GR" altLang="ko-KR" sz="3200" b="1" dirty="0">
                <a:effectLst/>
                <a:latin typeface="Consolas" panose="020B0609020204030204" pitchFamily="49" charset="0"/>
              </a:rPr>
              <a:t>θ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731E37E-6991-601B-BBA6-3F70E965814D}"/>
              </a:ext>
            </a:extLst>
          </p:cNvPr>
          <p:cNvCxnSpPr/>
          <p:nvPr/>
        </p:nvCxnSpPr>
        <p:spPr>
          <a:xfrm>
            <a:off x="7237563" y="888520"/>
            <a:ext cx="0" cy="3476446"/>
          </a:xfrm>
          <a:prstGeom prst="line">
            <a:avLst/>
          </a:prstGeom>
          <a:ln w="34925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315B42D-7D6F-6FEC-C05D-04B2485B5CD4}"/>
              </a:ext>
            </a:extLst>
          </p:cNvPr>
          <p:cNvCxnSpPr>
            <a:cxnSpLocks/>
          </p:cNvCxnSpPr>
          <p:nvPr/>
        </p:nvCxnSpPr>
        <p:spPr>
          <a:xfrm flipH="1">
            <a:off x="3347049" y="4520242"/>
            <a:ext cx="3890514" cy="0"/>
          </a:xfrm>
          <a:prstGeom prst="line">
            <a:avLst/>
          </a:prstGeom>
          <a:ln w="349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F72A75B-F11A-FF19-8F40-C6C55BFB2BE4}"/>
              </a:ext>
            </a:extLst>
          </p:cNvPr>
          <p:cNvSpPr txBox="1"/>
          <p:nvPr/>
        </p:nvSpPr>
        <p:spPr>
          <a:xfrm>
            <a:off x="3441157" y="655712"/>
            <a:ext cx="59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0" dirty="0" err="1">
                <a:effectLst/>
                <a:latin typeface="Consolas" panose="020B0609020204030204" pitchFamily="49" charset="0"/>
              </a:rPr>
              <a:t>ㆍ</a:t>
            </a:r>
            <a:endParaRPr lang="el-GR" altLang="ko-KR" sz="36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CAC983-6D4C-BA9A-AC4F-4D46786E977C}"/>
              </a:ext>
            </a:extLst>
          </p:cNvPr>
          <p:cNvCxnSpPr>
            <a:cxnSpLocks/>
          </p:cNvCxnSpPr>
          <p:nvPr/>
        </p:nvCxnSpPr>
        <p:spPr>
          <a:xfrm>
            <a:off x="3450566" y="4364966"/>
            <a:ext cx="5426015" cy="0"/>
          </a:xfrm>
          <a:prstGeom prst="straightConnector1">
            <a:avLst/>
          </a:prstGeom>
          <a:ln w="34925">
            <a:solidFill>
              <a:srgbClr val="00B0F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B12187-FF3B-DEA2-9B46-F70AEFA9F85D}"/>
              </a:ext>
            </a:extLst>
          </p:cNvPr>
          <p:cNvCxnSpPr>
            <a:cxnSpLocks/>
          </p:cNvCxnSpPr>
          <p:nvPr/>
        </p:nvCxnSpPr>
        <p:spPr>
          <a:xfrm flipV="1">
            <a:off x="3450566" y="888520"/>
            <a:ext cx="3786997" cy="3476446"/>
          </a:xfrm>
          <a:prstGeom prst="straightConnector1">
            <a:avLst/>
          </a:prstGeom>
          <a:ln w="3492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87EB6B6-D8D3-DA95-56E6-5E5C65609E44}"/>
              </a:ext>
            </a:extLst>
          </p:cNvPr>
          <p:cNvGrpSpPr/>
          <p:nvPr/>
        </p:nvGrpSpPr>
        <p:grpSpPr>
          <a:xfrm>
            <a:off x="3851864" y="619279"/>
            <a:ext cx="498475" cy="646331"/>
            <a:chOff x="1156802" y="2316468"/>
            <a:chExt cx="498475" cy="64633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9458A6-EDC1-6822-AF78-29D81DA52946}"/>
                </a:ext>
              </a:extLst>
            </p:cNvPr>
            <p:cNvSpPr txBox="1"/>
            <p:nvPr/>
          </p:nvSpPr>
          <p:spPr>
            <a:xfrm>
              <a:off x="1186117" y="2316468"/>
              <a:ext cx="37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00B0F0"/>
                  </a:solidFill>
                </a:rPr>
                <a:t>B</a:t>
              </a:r>
              <a:endParaRPr lang="ko-KR" altLang="en-US" sz="36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7B45BEBC-0A7F-D407-A293-FDA856E41FF3}"/>
                </a:ext>
              </a:extLst>
            </p:cNvPr>
            <p:cNvCxnSpPr>
              <a:cxnSpLocks/>
            </p:cNvCxnSpPr>
            <p:nvPr/>
          </p:nvCxnSpPr>
          <p:spPr>
            <a:xfrm>
              <a:off x="1156802" y="2352901"/>
              <a:ext cx="498475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F690FFC-9CF8-7CE2-A2B7-0AA3A4A87ECA}"/>
              </a:ext>
            </a:extLst>
          </p:cNvPr>
          <p:cNvGrpSpPr/>
          <p:nvPr/>
        </p:nvGrpSpPr>
        <p:grpSpPr>
          <a:xfrm>
            <a:off x="3133465" y="623872"/>
            <a:ext cx="498475" cy="646331"/>
            <a:chOff x="1156802" y="2316468"/>
            <a:chExt cx="498475" cy="64633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4E51AA0-EA93-53D5-1181-33439F36826D}"/>
                </a:ext>
              </a:extLst>
            </p:cNvPr>
            <p:cNvSpPr txBox="1"/>
            <p:nvPr/>
          </p:nvSpPr>
          <p:spPr>
            <a:xfrm>
              <a:off x="1186117" y="2316468"/>
              <a:ext cx="37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0000"/>
                  </a:solidFill>
                </a:rPr>
                <a:t>A</a:t>
              </a:r>
              <a:endParaRPr lang="ko-KR" altLang="en-US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5E0D20AA-3682-5E56-1649-DF09A9C06152}"/>
                </a:ext>
              </a:extLst>
            </p:cNvPr>
            <p:cNvCxnSpPr>
              <a:cxnSpLocks/>
            </p:cNvCxnSpPr>
            <p:nvPr/>
          </p:nvCxnSpPr>
          <p:spPr>
            <a:xfrm>
              <a:off x="1156802" y="2352901"/>
              <a:ext cx="49847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278B720-F4A8-F470-6F1B-14856495CC51}"/>
              </a:ext>
            </a:extLst>
          </p:cNvPr>
          <p:cNvGrpSpPr/>
          <p:nvPr/>
        </p:nvGrpSpPr>
        <p:grpSpPr>
          <a:xfrm>
            <a:off x="4596352" y="2169868"/>
            <a:ext cx="498475" cy="646331"/>
            <a:chOff x="1156802" y="2316468"/>
            <a:chExt cx="498475" cy="64633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884072-47BC-07EA-F0CE-E182B9D2CB6E}"/>
                </a:ext>
              </a:extLst>
            </p:cNvPr>
            <p:cNvSpPr txBox="1"/>
            <p:nvPr/>
          </p:nvSpPr>
          <p:spPr>
            <a:xfrm>
              <a:off x="1186117" y="2316468"/>
              <a:ext cx="37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0000"/>
                  </a:solidFill>
                </a:rPr>
                <a:t>A</a:t>
              </a:r>
              <a:endParaRPr lang="ko-KR" altLang="en-US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41FF39D-178A-F5AA-7C0B-33497F169E29}"/>
                </a:ext>
              </a:extLst>
            </p:cNvPr>
            <p:cNvCxnSpPr>
              <a:cxnSpLocks/>
            </p:cNvCxnSpPr>
            <p:nvPr/>
          </p:nvCxnSpPr>
          <p:spPr>
            <a:xfrm>
              <a:off x="1156802" y="2352901"/>
              <a:ext cx="49847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84134A8-B12E-C3B7-66C1-C7E09A8AEAD4}"/>
              </a:ext>
            </a:extLst>
          </p:cNvPr>
          <p:cNvGrpSpPr/>
          <p:nvPr/>
        </p:nvGrpSpPr>
        <p:grpSpPr>
          <a:xfrm>
            <a:off x="5916958" y="3749412"/>
            <a:ext cx="498475" cy="646331"/>
            <a:chOff x="1156802" y="2316468"/>
            <a:chExt cx="498475" cy="6463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E8A9A94-ECEF-1990-6BB7-16FCD59F82A2}"/>
                </a:ext>
              </a:extLst>
            </p:cNvPr>
            <p:cNvSpPr txBox="1"/>
            <p:nvPr/>
          </p:nvSpPr>
          <p:spPr>
            <a:xfrm>
              <a:off x="1186117" y="2316468"/>
              <a:ext cx="37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00B0F0"/>
                  </a:solidFill>
                </a:rPr>
                <a:t>B</a:t>
              </a:r>
              <a:endParaRPr lang="ko-KR" altLang="en-US" sz="36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34C22C16-7BA9-A48F-532F-7A33310C194C}"/>
                </a:ext>
              </a:extLst>
            </p:cNvPr>
            <p:cNvCxnSpPr>
              <a:cxnSpLocks/>
            </p:cNvCxnSpPr>
            <p:nvPr/>
          </p:nvCxnSpPr>
          <p:spPr>
            <a:xfrm>
              <a:off x="1156802" y="2352901"/>
              <a:ext cx="498475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9C13FE9-5B45-0C84-F608-9EA507B5623B}"/>
              </a:ext>
            </a:extLst>
          </p:cNvPr>
          <p:cNvSpPr txBox="1"/>
          <p:nvPr/>
        </p:nvSpPr>
        <p:spPr>
          <a:xfrm>
            <a:off x="4535471" y="5621345"/>
            <a:ext cx="3256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|a||</a:t>
            </a:r>
            <a:r>
              <a:rPr lang="en-US" altLang="ko-KR" sz="3200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b|cos</a:t>
            </a:r>
            <a:r>
              <a:rPr lang="el-GR" altLang="ko-KR" sz="3200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θ</a:t>
            </a:r>
          </a:p>
        </p:txBody>
      </p:sp>
    </p:spTree>
    <p:extLst>
      <p:ext uri="{BB962C8B-B14F-4D97-AF65-F5344CB8AC3E}">
        <p14:creationId xmlns:p14="http://schemas.microsoft.com/office/powerpoint/2010/main" val="77466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B66C245-ABD8-4E3A-B8FB-D10AFA064F75}"/>
              </a:ext>
            </a:extLst>
          </p:cNvPr>
          <p:cNvSpPr txBox="1"/>
          <p:nvPr/>
        </p:nvSpPr>
        <p:spPr>
          <a:xfrm>
            <a:off x="3441157" y="655712"/>
            <a:ext cx="59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0" dirty="0">
                <a:effectLst/>
                <a:latin typeface="Consolas" panose="020B0609020204030204" pitchFamily="49" charset="0"/>
              </a:rPr>
              <a:t>x</a:t>
            </a:r>
            <a:endParaRPr lang="el-GR" altLang="ko-KR" sz="3600" b="1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62C793C-4CB9-AC21-FAFE-E18F15C02487}"/>
              </a:ext>
            </a:extLst>
          </p:cNvPr>
          <p:cNvGrpSpPr/>
          <p:nvPr/>
        </p:nvGrpSpPr>
        <p:grpSpPr>
          <a:xfrm>
            <a:off x="3851864" y="619279"/>
            <a:ext cx="498475" cy="646331"/>
            <a:chOff x="1156802" y="2316468"/>
            <a:chExt cx="498475" cy="6463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B362E0-32D4-7CCC-299F-0644BCA91C94}"/>
                </a:ext>
              </a:extLst>
            </p:cNvPr>
            <p:cNvSpPr txBox="1"/>
            <p:nvPr/>
          </p:nvSpPr>
          <p:spPr>
            <a:xfrm>
              <a:off x="1186117" y="2316468"/>
              <a:ext cx="37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00B0F0"/>
                  </a:solidFill>
                </a:rPr>
                <a:t>B</a:t>
              </a:r>
              <a:endParaRPr lang="ko-KR" altLang="en-US" sz="36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564A9C7-5A0D-9ECA-6FF5-77C32E341C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6802" y="2352901"/>
              <a:ext cx="498475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CF9EAA-AE6D-B392-E392-FD7FC1873AC9}"/>
              </a:ext>
            </a:extLst>
          </p:cNvPr>
          <p:cNvGrpSpPr/>
          <p:nvPr/>
        </p:nvGrpSpPr>
        <p:grpSpPr>
          <a:xfrm>
            <a:off x="3133465" y="623872"/>
            <a:ext cx="498475" cy="646331"/>
            <a:chOff x="1156802" y="2316468"/>
            <a:chExt cx="498475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300B77-0FEB-9DA5-D28F-A8B93DBB0EB4}"/>
                </a:ext>
              </a:extLst>
            </p:cNvPr>
            <p:cNvSpPr txBox="1"/>
            <p:nvPr/>
          </p:nvSpPr>
          <p:spPr>
            <a:xfrm>
              <a:off x="1186117" y="2316468"/>
              <a:ext cx="37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0000"/>
                  </a:solidFill>
                </a:rPr>
                <a:t>A</a:t>
              </a:r>
              <a:endParaRPr lang="ko-KR" altLang="en-US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7964399-7D3C-D4D9-D3AD-4F20894BC5D6}"/>
                </a:ext>
              </a:extLst>
            </p:cNvPr>
            <p:cNvCxnSpPr>
              <a:cxnSpLocks/>
            </p:cNvCxnSpPr>
            <p:nvPr/>
          </p:nvCxnSpPr>
          <p:spPr>
            <a:xfrm>
              <a:off x="1156802" y="2352901"/>
              <a:ext cx="49847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C68E909-C9FC-7E4B-B0BB-F750A5316CEA}"/>
              </a:ext>
            </a:extLst>
          </p:cNvPr>
          <p:cNvCxnSpPr>
            <a:cxnSpLocks/>
          </p:cNvCxnSpPr>
          <p:nvPr/>
        </p:nvCxnSpPr>
        <p:spPr>
          <a:xfrm>
            <a:off x="3843238" y="5149970"/>
            <a:ext cx="4175185" cy="0"/>
          </a:xfrm>
          <a:prstGeom prst="straightConnector1">
            <a:avLst/>
          </a:prstGeom>
          <a:ln w="34925">
            <a:solidFill>
              <a:srgbClr val="00B0F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D12C9FE-CAAC-8EA2-C94D-7830A78F9EE7}"/>
              </a:ext>
            </a:extLst>
          </p:cNvPr>
          <p:cNvCxnSpPr>
            <a:cxnSpLocks/>
          </p:cNvCxnSpPr>
          <p:nvPr/>
        </p:nvCxnSpPr>
        <p:spPr>
          <a:xfrm flipV="1">
            <a:off x="3843238" y="2553419"/>
            <a:ext cx="2544792" cy="2596551"/>
          </a:xfrm>
          <a:prstGeom prst="straightConnector1">
            <a:avLst/>
          </a:prstGeom>
          <a:ln w="3492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3547A1A-9B88-52E9-5B1A-7DD16091B249}"/>
              </a:ext>
            </a:extLst>
          </p:cNvPr>
          <p:cNvGrpSpPr/>
          <p:nvPr/>
        </p:nvGrpSpPr>
        <p:grpSpPr>
          <a:xfrm>
            <a:off x="5294552" y="2416047"/>
            <a:ext cx="498475" cy="646331"/>
            <a:chOff x="1156802" y="2316468"/>
            <a:chExt cx="498475" cy="64633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30B347-C44F-A847-5260-8B57DF0F5B49}"/>
                </a:ext>
              </a:extLst>
            </p:cNvPr>
            <p:cNvSpPr txBox="1"/>
            <p:nvPr/>
          </p:nvSpPr>
          <p:spPr>
            <a:xfrm>
              <a:off x="1186117" y="2316468"/>
              <a:ext cx="37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F0000"/>
                  </a:solidFill>
                </a:rPr>
                <a:t>A</a:t>
              </a:r>
              <a:endParaRPr lang="ko-KR" altLang="en-US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FC161DF9-38FE-DDE4-E1BA-0B6A33EC95DE}"/>
                </a:ext>
              </a:extLst>
            </p:cNvPr>
            <p:cNvCxnSpPr>
              <a:cxnSpLocks/>
            </p:cNvCxnSpPr>
            <p:nvPr/>
          </p:nvCxnSpPr>
          <p:spPr>
            <a:xfrm>
              <a:off x="1156802" y="2352901"/>
              <a:ext cx="49847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79089A9-21F8-B553-8F20-081D809C0FEF}"/>
              </a:ext>
            </a:extLst>
          </p:cNvPr>
          <p:cNvGrpSpPr/>
          <p:nvPr/>
        </p:nvGrpSpPr>
        <p:grpSpPr>
          <a:xfrm>
            <a:off x="6961857" y="5320675"/>
            <a:ext cx="498475" cy="646331"/>
            <a:chOff x="1156802" y="2316468"/>
            <a:chExt cx="498475" cy="64633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39A02A-98F7-EDAD-8D3B-D0AC2214621F}"/>
                </a:ext>
              </a:extLst>
            </p:cNvPr>
            <p:cNvSpPr txBox="1"/>
            <p:nvPr/>
          </p:nvSpPr>
          <p:spPr>
            <a:xfrm>
              <a:off x="1186117" y="2316468"/>
              <a:ext cx="3788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00B0F0"/>
                  </a:solidFill>
                </a:rPr>
                <a:t>B</a:t>
              </a:r>
              <a:endParaRPr lang="ko-KR" altLang="en-US" sz="3600" b="1" dirty="0">
                <a:solidFill>
                  <a:srgbClr val="00B0F0"/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8BD7BC8-27A4-F18B-4E05-BEE2C2BF531B}"/>
                </a:ext>
              </a:extLst>
            </p:cNvPr>
            <p:cNvCxnSpPr>
              <a:cxnSpLocks/>
            </p:cNvCxnSpPr>
            <p:nvPr/>
          </p:nvCxnSpPr>
          <p:spPr>
            <a:xfrm>
              <a:off x="1156802" y="2352901"/>
              <a:ext cx="498475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BE0D4C9-19CE-356D-6460-88463EC97C8C}"/>
              </a:ext>
            </a:extLst>
          </p:cNvPr>
          <p:cNvCxnSpPr>
            <a:cxnSpLocks/>
          </p:cNvCxnSpPr>
          <p:nvPr/>
        </p:nvCxnSpPr>
        <p:spPr>
          <a:xfrm flipV="1">
            <a:off x="3843238" y="1333883"/>
            <a:ext cx="37941" cy="3816087"/>
          </a:xfrm>
          <a:prstGeom prst="straightConnector1">
            <a:avLst/>
          </a:prstGeom>
          <a:ln w="34925">
            <a:solidFill>
              <a:srgbClr val="FFC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D9F502C-0BFE-36E5-9F86-73FDAB65F5C5}"/>
              </a:ext>
            </a:extLst>
          </p:cNvPr>
          <p:cNvCxnSpPr>
            <a:cxnSpLocks/>
          </p:cNvCxnSpPr>
          <p:nvPr/>
        </p:nvCxnSpPr>
        <p:spPr>
          <a:xfrm>
            <a:off x="6388030" y="2553419"/>
            <a:ext cx="4175185" cy="0"/>
          </a:xfrm>
          <a:prstGeom prst="straightConnector1">
            <a:avLst/>
          </a:prstGeom>
          <a:ln w="34925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E7778E-490C-7427-9C8B-8A5EAFF77387}"/>
              </a:ext>
            </a:extLst>
          </p:cNvPr>
          <p:cNvCxnSpPr>
            <a:cxnSpLocks/>
          </p:cNvCxnSpPr>
          <p:nvPr/>
        </p:nvCxnSpPr>
        <p:spPr>
          <a:xfrm flipV="1">
            <a:off x="7999453" y="2553419"/>
            <a:ext cx="2544792" cy="2596551"/>
          </a:xfrm>
          <a:prstGeom prst="straightConnector1">
            <a:avLst/>
          </a:prstGeom>
          <a:ln w="34925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25AEF84-558A-751D-3CC8-BCD10E1E60B2}"/>
              </a:ext>
            </a:extLst>
          </p:cNvPr>
          <p:cNvSpPr txBox="1"/>
          <p:nvPr/>
        </p:nvSpPr>
        <p:spPr>
          <a:xfrm>
            <a:off x="5616148" y="3469639"/>
            <a:ext cx="3256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|a||</a:t>
            </a:r>
            <a:r>
              <a:rPr lang="en-US" altLang="ko-KR" sz="3200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b|sin</a:t>
            </a:r>
            <a:r>
              <a:rPr lang="el-GR" altLang="ko-KR" sz="3200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θ</a:t>
            </a:r>
          </a:p>
        </p:txBody>
      </p:sp>
    </p:spTree>
    <p:extLst>
      <p:ext uri="{BB962C8B-B14F-4D97-AF65-F5344CB8AC3E}">
        <p14:creationId xmlns:p14="http://schemas.microsoft.com/office/powerpoint/2010/main" val="161815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4DDF70-EFC9-8A36-DFD6-DB658CAA4136}"/>
              </a:ext>
            </a:extLst>
          </p:cNvPr>
          <p:cNvSpPr txBox="1"/>
          <p:nvPr/>
        </p:nvSpPr>
        <p:spPr>
          <a:xfrm>
            <a:off x="2700068" y="2040147"/>
            <a:ext cx="760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a2</a:t>
            </a:r>
            <a:endParaRPr lang="ko-KR" altLang="en-US" sz="4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3034D2-80EE-6488-829B-BCF753CDA111}"/>
              </a:ext>
            </a:extLst>
          </p:cNvPr>
          <p:cNvSpPr txBox="1"/>
          <p:nvPr/>
        </p:nvSpPr>
        <p:spPr>
          <a:xfrm>
            <a:off x="3907766" y="2040147"/>
            <a:ext cx="760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/>
              <a:t>a3</a:t>
            </a:r>
            <a:endParaRPr lang="ko-KR" altLang="en-US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C1140E-406C-0804-AB6B-728D58C2D36A}"/>
              </a:ext>
            </a:extLst>
          </p:cNvPr>
          <p:cNvSpPr txBox="1"/>
          <p:nvPr/>
        </p:nvSpPr>
        <p:spPr>
          <a:xfrm>
            <a:off x="5115464" y="2040147"/>
            <a:ext cx="760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a1</a:t>
            </a:r>
            <a:endParaRPr lang="ko-KR" altLang="en-US" sz="4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483F83-F50A-301D-9E14-9B5E01A33A66}"/>
              </a:ext>
            </a:extLst>
          </p:cNvPr>
          <p:cNvSpPr txBox="1"/>
          <p:nvPr/>
        </p:nvSpPr>
        <p:spPr>
          <a:xfrm>
            <a:off x="6323162" y="2040147"/>
            <a:ext cx="760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a2</a:t>
            </a:r>
            <a:endParaRPr lang="ko-KR" altLang="en-US" sz="4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94DC9E-EE66-ECD3-22EA-A788451C7A86}"/>
              </a:ext>
            </a:extLst>
          </p:cNvPr>
          <p:cNvSpPr txBox="1"/>
          <p:nvPr/>
        </p:nvSpPr>
        <p:spPr>
          <a:xfrm>
            <a:off x="2700068" y="3429000"/>
            <a:ext cx="801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b2</a:t>
            </a:r>
            <a:endParaRPr lang="ko-KR" altLang="en-US" sz="4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BFF962-8E58-CF68-E5C7-AC0BC7D3C420}"/>
              </a:ext>
            </a:extLst>
          </p:cNvPr>
          <p:cNvSpPr txBox="1"/>
          <p:nvPr/>
        </p:nvSpPr>
        <p:spPr>
          <a:xfrm>
            <a:off x="3907766" y="3429000"/>
            <a:ext cx="801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b3</a:t>
            </a:r>
            <a:endParaRPr lang="ko-KR" altLang="en-US" sz="4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0F007D-C1B5-5342-668D-05EFBC42B157}"/>
              </a:ext>
            </a:extLst>
          </p:cNvPr>
          <p:cNvSpPr txBox="1"/>
          <p:nvPr/>
        </p:nvSpPr>
        <p:spPr>
          <a:xfrm>
            <a:off x="5115464" y="3429000"/>
            <a:ext cx="801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b1</a:t>
            </a:r>
            <a:endParaRPr lang="ko-KR" altLang="en-US" sz="4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0DFB57-8151-E4D3-C27B-E9FD25D2D5A5}"/>
              </a:ext>
            </a:extLst>
          </p:cNvPr>
          <p:cNvSpPr txBox="1"/>
          <p:nvPr/>
        </p:nvSpPr>
        <p:spPr>
          <a:xfrm>
            <a:off x="6323162" y="3429000"/>
            <a:ext cx="801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/>
              <a:t>b2</a:t>
            </a:r>
            <a:endParaRPr lang="ko-KR" altLang="en-US" sz="4000" b="1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04D3F2D-4CCA-1694-722C-88A2F8D20A2A}"/>
              </a:ext>
            </a:extLst>
          </p:cNvPr>
          <p:cNvCxnSpPr/>
          <p:nvPr/>
        </p:nvCxnSpPr>
        <p:spPr>
          <a:xfrm>
            <a:off x="3347049" y="2748033"/>
            <a:ext cx="690113" cy="680967"/>
          </a:xfrm>
          <a:prstGeom prst="straightConnector1">
            <a:avLst/>
          </a:prstGeom>
          <a:ln w="3492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999A83B-9F98-57A6-3D28-715972EDD37A}"/>
              </a:ext>
            </a:extLst>
          </p:cNvPr>
          <p:cNvCxnSpPr/>
          <p:nvPr/>
        </p:nvCxnSpPr>
        <p:spPr>
          <a:xfrm>
            <a:off x="4546631" y="2748032"/>
            <a:ext cx="690113" cy="680967"/>
          </a:xfrm>
          <a:prstGeom prst="straightConnector1">
            <a:avLst/>
          </a:prstGeom>
          <a:ln w="3492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D358FA-891C-44B7-5E52-6FA38F4EF478}"/>
              </a:ext>
            </a:extLst>
          </p:cNvPr>
          <p:cNvCxnSpPr/>
          <p:nvPr/>
        </p:nvCxnSpPr>
        <p:spPr>
          <a:xfrm>
            <a:off x="5739973" y="2748032"/>
            <a:ext cx="690113" cy="680967"/>
          </a:xfrm>
          <a:prstGeom prst="straightConnector1">
            <a:avLst/>
          </a:prstGeom>
          <a:ln w="3492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DD10CF3-B2BB-FF24-D593-A5D6818C01E8}"/>
              </a:ext>
            </a:extLst>
          </p:cNvPr>
          <p:cNvCxnSpPr>
            <a:cxnSpLocks/>
          </p:cNvCxnSpPr>
          <p:nvPr/>
        </p:nvCxnSpPr>
        <p:spPr>
          <a:xfrm flipH="1">
            <a:off x="3254546" y="2761491"/>
            <a:ext cx="744091" cy="654050"/>
          </a:xfrm>
          <a:prstGeom prst="straightConnector1">
            <a:avLst/>
          </a:prstGeom>
          <a:ln w="34925">
            <a:solidFill>
              <a:srgbClr val="00B0F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C7443C8-5E92-066E-60C3-1A20522F6F79}"/>
              </a:ext>
            </a:extLst>
          </p:cNvPr>
          <p:cNvCxnSpPr>
            <a:cxnSpLocks/>
          </p:cNvCxnSpPr>
          <p:nvPr/>
        </p:nvCxnSpPr>
        <p:spPr>
          <a:xfrm flipH="1">
            <a:off x="4492653" y="2761491"/>
            <a:ext cx="744091" cy="654050"/>
          </a:xfrm>
          <a:prstGeom prst="straightConnector1">
            <a:avLst/>
          </a:prstGeom>
          <a:ln w="34925">
            <a:solidFill>
              <a:srgbClr val="00B0F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58893A2-321D-73E3-B3BF-FACC39225059}"/>
              </a:ext>
            </a:extLst>
          </p:cNvPr>
          <p:cNvCxnSpPr>
            <a:cxnSpLocks/>
          </p:cNvCxnSpPr>
          <p:nvPr/>
        </p:nvCxnSpPr>
        <p:spPr>
          <a:xfrm flipH="1">
            <a:off x="5692235" y="2761491"/>
            <a:ext cx="744091" cy="654050"/>
          </a:xfrm>
          <a:prstGeom prst="straightConnector1">
            <a:avLst/>
          </a:prstGeom>
          <a:ln w="34925">
            <a:solidFill>
              <a:srgbClr val="00B0F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38CFFB-F643-FD49-7C9C-5EE7886BB23D}"/>
              </a:ext>
            </a:extLst>
          </p:cNvPr>
          <p:cNvSpPr txBox="1"/>
          <p:nvPr/>
        </p:nvSpPr>
        <p:spPr>
          <a:xfrm>
            <a:off x="7608498" y="2673016"/>
            <a:ext cx="2557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빨간색은 더하고 </a:t>
            </a:r>
            <a:endParaRPr lang="en-US" altLang="ko-KR" sz="2400" b="1" dirty="0"/>
          </a:p>
          <a:p>
            <a:r>
              <a:rPr lang="ko-KR" altLang="en-US" sz="2400" b="1" dirty="0"/>
              <a:t>파란색은 뺀다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D78122-1A02-AE50-3BE2-6B36A76F09E4}"/>
              </a:ext>
            </a:extLst>
          </p:cNvPr>
          <p:cNvSpPr/>
          <p:nvPr/>
        </p:nvSpPr>
        <p:spPr>
          <a:xfrm>
            <a:off x="2693827" y="1923691"/>
            <a:ext cx="2015761" cy="241539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4129C95-399C-8F32-AFDC-F8F7CD986380}"/>
              </a:ext>
            </a:extLst>
          </p:cNvPr>
          <p:cNvSpPr/>
          <p:nvPr/>
        </p:nvSpPr>
        <p:spPr>
          <a:xfrm>
            <a:off x="3849562" y="1923691"/>
            <a:ext cx="2015761" cy="241539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50F5873-9BD9-8FE0-CBB7-7C76044BF26B}"/>
              </a:ext>
            </a:extLst>
          </p:cNvPr>
          <p:cNvSpPr/>
          <p:nvPr/>
        </p:nvSpPr>
        <p:spPr>
          <a:xfrm>
            <a:off x="5123401" y="1923691"/>
            <a:ext cx="2015761" cy="241539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168D3B-E1F7-B518-F13D-BBF6FAA27D0D}"/>
              </a:ext>
            </a:extLst>
          </p:cNvPr>
          <p:cNvSpPr txBox="1"/>
          <p:nvPr/>
        </p:nvSpPr>
        <p:spPr>
          <a:xfrm>
            <a:off x="3545023" y="4463910"/>
            <a:ext cx="460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endParaRPr lang="ko-KR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488D27-853D-E016-8225-261192AF5B78}"/>
              </a:ext>
            </a:extLst>
          </p:cNvPr>
          <p:cNvSpPr txBox="1"/>
          <p:nvPr/>
        </p:nvSpPr>
        <p:spPr>
          <a:xfrm>
            <a:off x="4634507" y="4463910"/>
            <a:ext cx="460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>
                <a:solidFill>
                  <a:schemeClr val="accent6">
                    <a:lumMod val="75000"/>
                  </a:schemeClr>
                </a:solidFill>
              </a:rPr>
              <a:t>y</a:t>
            </a:r>
            <a:endParaRPr lang="ko-KR" alt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A36FBD-F144-2676-26A2-7CDF3075700C}"/>
              </a:ext>
            </a:extLst>
          </p:cNvPr>
          <p:cNvSpPr txBox="1"/>
          <p:nvPr/>
        </p:nvSpPr>
        <p:spPr>
          <a:xfrm>
            <a:off x="5901090" y="4463910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</a:rPr>
              <a:t>z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74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120</Words>
  <Application>Microsoft Office PowerPoint</Application>
  <PresentationFormat>와이드스크린</PresentationFormat>
  <Paragraphs>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재준</dc:creator>
  <cp:lastModifiedBy>유 재준</cp:lastModifiedBy>
  <cp:revision>26</cp:revision>
  <dcterms:created xsi:type="dcterms:W3CDTF">2022-07-21T01:11:48Z</dcterms:created>
  <dcterms:modified xsi:type="dcterms:W3CDTF">2022-07-21T03:52:41Z</dcterms:modified>
</cp:coreProperties>
</file>