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28CB1-7986-AACA-8C5B-0C6C67276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699FC-41F5-B589-6C29-8B3F80EFA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36F50-2588-C76C-96F9-552711A7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BA587-29C5-21A7-C56E-6324C37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FC1E6-42C6-7589-1562-7682AF25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7BD-04F7-EC40-A9C8-93EBE42D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21F9A-B77F-3EB5-E4B1-6EAB7B4E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18A9-FCF2-4CE7-45AD-CC2FE7A4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138FE-0279-3437-67A4-C47C477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B2994-E706-9A4D-B479-94B5775C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F62BD-150A-FECF-8FDF-D58613D8D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A5C56-B245-CC91-DE1E-46173D778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0F47E-7CA7-1C91-6127-F863800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511E9-A895-A76B-B607-2E6CEF93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6E48F-E7CE-162C-56B4-7E31511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70A2-08D4-DC49-5341-20816ADF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C3B72-FE66-2B1C-3544-C85D1F50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4EA2E-703B-5F7B-EDF9-F8ADF411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7C752-666C-CAFA-55E7-DF5ABE22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B6BB1-743F-512B-4E88-CAEC198F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E7F1-1189-57A0-8DEB-39183998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6B88F-AFBF-9405-2AA6-4BE29462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79798-A4FD-5CCC-E20C-8086DDB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AAD0C-FF71-96E5-467C-1605D74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AFB23-0A75-AA08-ACB2-DB9129EF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4F9CF-0BF1-E438-4004-BB359044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9FB4A-404A-AEA1-EF06-5D7322CC8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D55FD-18A9-B6D4-DB30-DC9C051F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716D-76F2-8EA6-FC1C-52B86A8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334BD-221C-DA5C-B11A-2DD5AF3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14944-5757-E1E4-B5B4-9279F65C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2440-CC9A-7B42-6FC4-71BFF157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476F-981B-ED58-174B-1BD3578C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ECF04-BE05-04A3-C227-3ABF08E8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6F761-7DF9-5C03-0569-D4800663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B94A1A-077D-EE37-4BA7-6E0FD8A9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4C2E5-CC4B-1096-1B2A-DE96E34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09156-A44E-EA54-9A38-30212336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CE11B-60F8-1D95-055F-9C2FD6A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EB49-7692-DB36-9453-F91CC30E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5F8F7-CCCC-1596-690B-C4D4BDC5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3EBABD-33FB-8A49-434C-B74D8933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481787-B5A7-F2CC-7C89-11FB8991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CF34A-6321-0BF5-B117-53C33D09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AF7DA-87F3-3657-E1F6-4EBF1E8E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CC2111-2B71-0CF3-E420-61F9DA8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05A79-31C9-E22A-CEC4-0A7684B9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54403-AEC9-E703-853A-37DBA511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0E48E-5DE1-554D-8311-1268B55C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F89B3-B974-C0FB-AC80-F6338F62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56372-1EFC-0D35-909A-59EE7C34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B4323-B6EB-DBD2-3999-7AFFDBF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2C921-8313-EACC-7645-95CA85A9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845891-FFC3-55C8-CE10-D9AD41A75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D2C8B-8988-ECFB-10EB-27653B45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4A974-75AC-50CE-C95C-92FDCD53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3CA78-D26C-19E1-CCC9-AE66B46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74567-0F72-D7BD-C4D3-66EC08D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5C90D-D60D-2D09-58A8-E6803CC2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A8F95-1369-8A0E-3530-ED01A220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F0A15-7A69-60FE-7974-5E598F799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9512-6558-485F-966E-CDE8F153F2C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B8054-0D2C-732D-B25B-59CD843E0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442F0-A9D3-582B-2BAA-F57B3F22E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7F7F-B3A3-4E5B-A89B-078E57F80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1C6465-81AF-3E41-7C96-785912D122E1}"/>
              </a:ext>
            </a:extLst>
          </p:cNvPr>
          <p:cNvGrpSpPr/>
          <p:nvPr/>
        </p:nvGrpSpPr>
        <p:grpSpPr>
          <a:xfrm>
            <a:off x="4237008" y="1698291"/>
            <a:ext cx="5234796" cy="2774558"/>
            <a:chOff x="3611592" y="1366806"/>
            <a:chExt cx="6485627" cy="3437527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A3A9D8ED-8976-F379-3ECF-59EEB57D1CCC}"/>
                </a:ext>
              </a:extLst>
            </p:cNvPr>
            <p:cNvSpPr/>
            <p:nvPr/>
          </p:nvSpPr>
          <p:spPr>
            <a:xfrm>
              <a:off x="4129787" y="1671085"/>
              <a:ext cx="4444870" cy="2530763"/>
            </a:xfrm>
            <a:prstGeom prst="triangle">
              <a:avLst>
                <a:gd name="adj" fmla="val 99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EBF2AD-A0E8-FC69-566D-634C304A619E}"/>
                </a:ext>
              </a:extLst>
            </p:cNvPr>
            <p:cNvSpPr txBox="1"/>
            <p:nvPr/>
          </p:nvSpPr>
          <p:spPr>
            <a:xfrm>
              <a:off x="3611592" y="3940237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DC08F-EDE6-77D9-E4CF-8C2158D5AC5B}"/>
                </a:ext>
              </a:extLst>
            </p:cNvPr>
            <p:cNvSpPr txBox="1"/>
            <p:nvPr/>
          </p:nvSpPr>
          <p:spPr>
            <a:xfrm>
              <a:off x="6401433" y="4241480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C53213-178E-0CA4-2568-F56B0093DF54}"/>
                </a:ext>
              </a:extLst>
            </p:cNvPr>
            <p:cNvSpPr txBox="1"/>
            <p:nvPr/>
          </p:nvSpPr>
          <p:spPr>
            <a:xfrm>
              <a:off x="8649813" y="2804253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28AE86-D41F-125E-C63E-341799F87A35}"/>
                </a:ext>
              </a:extLst>
            </p:cNvPr>
            <p:cNvSpPr txBox="1"/>
            <p:nvPr/>
          </p:nvSpPr>
          <p:spPr>
            <a:xfrm>
              <a:off x="5927524" y="2413246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h</a:t>
              </a:r>
              <a:endParaRPr lang="ko-KR" altLang="en-US" sz="2000" dirty="0"/>
            </a:p>
          </p:txBody>
        </p:sp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495E3BA5-178D-F119-34F1-5751A2F7AC0C}"/>
                </a:ext>
              </a:extLst>
            </p:cNvPr>
            <p:cNvSpPr/>
            <p:nvPr/>
          </p:nvSpPr>
          <p:spPr>
            <a:xfrm rot="10800000" flipH="1">
              <a:off x="3611592" y="3599362"/>
              <a:ext cx="1067977" cy="1204971"/>
            </a:xfrm>
            <a:prstGeom prst="pie">
              <a:avLst>
                <a:gd name="adj1" fmla="val 0"/>
                <a:gd name="adj2" fmla="val 18234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C00A45-F989-4CBC-AEAD-A61749F773F3}"/>
                </a:ext>
              </a:extLst>
            </p:cNvPr>
            <p:cNvSpPr txBox="1"/>
            <p:nvPr/>
          </p:nvSpPr>
          <p:spPr>
            <a:xfrm>
              <a:off x="4810644" y="2413246"/>
              <a:ext cx="1172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/>
                <a:t>빗변</a:t>
              </a:r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CB534-0722-A30E-33AC-B5D5E2FD395D}"/>
                </a:ext>
              </a:extLst>
            </p:cNvPr>
            <p:cNvSpPr txBox="1"/>
            <p:nvPr/>
          </p:nvSpPr>
          <p:spPr>
            <a:xfrm>
              <a:off x="6697084" y="4292657"/>
              <a:ext cx="1172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밑변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0690AE-0E4D-3471-1C41-8FBD772CD4F6}"/>
                </a:ext>
              </a:extLst>
            </p:cNvPr>
            <p:cNvSpPr txBox="1"/>
            <p:nvPr/>
          </p:nvSpPr>
          <p:spPr>
            <a:xfrm>
              <a:off x="8924376" y="2804253"/>
              <a:ext cx="1172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높이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88844-1BF6-CC0A-BAA2-C092963BF9E7}"/>
                </a:ext>
              </a:extLst>
            </p:cNvPr>
            <p:cNvSpPr txBox="1"/>
            <p:nvPr/>
          </p:nvSpPr>
          <p:spPr>
            <a:xfrm>
              <a:off x="8755900" y="3940237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</a:t>
              </a:r>
              <a:endParaRPr lang="ko-KR" altLang="en-US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6B5688-6D29-EBCF-5A30-B1F19B3E5B79}"/>
                </a:ext>
              </a:extLst>
            </p:cNvPr>
            <p:cNvSpPr txBox="1"/>
            <p:nvPr/>
          </p:nvSpPr>
          <p:spPr>
            <a:xfrm>
              <a:off x="8755900" y="1366806"/>
              <a:ext cx="336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B</a:t>
              </a:r>
              <a:endParaRPr lang="ko-KR" altLang="en-US" sz="2000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C79A9B9-30E8-1F43-7AFE-AAFCD78C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52"/>
            <a:ext cx="5424541" cy="3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D24B28-B2D7-0F1A-693C-12150480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0" y="2790736"/>
            <a:ext cx="3096057" cy="1276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7805B6-28D8-545C-32DA-E6B6695E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45" y="4254744"/>
            <a:ext cx="2572109" cy="781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9D4793-D95E-53B6-A446-4C4304B1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1" y="87011"/>
            <a:ext cx="3096057" cy="30388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D16528-EB7A-6F5C-59B4-2AD94D81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520" y="87011"/>
            <a:ext cx="3961144" cy="3746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9849F1-1D86-9AD5-D20C-50EC9A1A1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5010849" cy="32675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345731-D30E-F2AA-ECC8-E5632542B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143" y="4067264"/>
            <a:ext cx="2534004" cy="251495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230343-664C-7888-56EA-2DF41156D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434" y="5094584"/>
            <a:ext cx="543000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4</cp:revision>
  <dcterms:created xsi:type="dcterms:W3CDTF">2022-07-06T15:58:51Z</dcterms:created>
  <dcterms:modified xsi:type="dcterms:W3CDTF">2022-07-06T16:34:14Z</dcterms:modified>
</cp:coreProperties>
</file>