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2DA7-5FE9-F281-2A4D-F813742C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47A41-D58D-B735-B34B-02C758EA5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9BEDC-117F-593E-ABF0-76A01AA7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48AD4-9AB7-487D-3B50-E9D06AE9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F8FA2-8EA4-C3D4-9DF3-3C25A82A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1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C67E2-FF6B-5068-1953-627D9673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65EA3-3834-34E2-2EC8-66C6EC39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9C2D-2C17-B181-EDFB-4FE170EB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2B852-B7ED-855B-0002-C0454D0E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BE328-B402-6E70-A437-B2BF6D7E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833B9-7F41-1D47-0B8E-BA24482AB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AEEC7-AA97-0A6E-248F-654E3D2D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F0FE0-B741-0111-EE75-B98EA731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8CBCE-A4D9-3185-2FC0-144D0FDF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4DF5-B0DF-DE0B-6605-442DFF0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BEF81-DF2C-B4FE-6E2F-3B792BC7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DC6C-1627-EFDE-8BDF-127D0E04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60702-DC4A-BB31-908C-CF241549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1C6FA-E71F-B6C5-D077-007581E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52CB1-45D6-A02F-E7A2-0599BF4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7F57-03D3-B3E1-2868-2AD9F93D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B31B7-F624-58E9-666E-0FCE0CBB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0E664-C35D-D6E4-325B-9DC278B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1381-CEFC-0451-DD10-1B15C0F0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1B46A-50F1-F168-2705-373FCCCC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8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BD679-8484-D0B6-7AF4-46F0FD59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278A6-9596-B439-71A3-A186D5AA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40CAA-0C68-E594-324D-530E2B01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3E1B4-8909-51AC-A1E3-B2D95D5F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A9A3C-148D-1CB2-CB07-E1C9ABC4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C9BD1-F21A-C1CF-17AA-77456D12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E74-4ED7-9418-48E9-16E0F008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28CEE-FC52-AA8A-8C66-421483D9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1A9AE-5B98-9C8C-E826-9C74E43A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99C96-05EF-1A8F-1819-EFEB27907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21F1C-859E-19B5-92A6-FEE7E78E1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3FFEE5-6786-F01C-5B0F-CBB21744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4AC852-9539-6747-A95C-62FAD663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B4FD-1B72-4750-8E6E-023E066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F609-88C1-54C6-54DE-585D17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56BF9-7718-BB90-FAE1-7C5AB1D6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8E872-F1FE-1C9C-315B-F3ADFEEF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883771-2EF7-AD09-BE84-5CBF024F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3319E-CC37-79D7-C92A-B775F6EA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D0D131-8F5F-D903-AA52-59BB1C3A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D719A-82CE-BF73-0E79-5E4645C8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442B-C643-A3B2-9A0F-29D4905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174E-8FCD-25B1-93D4-8B04F988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45D68-0DD2-AC6A-60D1-7A4BD125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D1AF5-EC43-15E6-813D-97B3A65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37D75-8A19-2C7B-8C5D-1D285ABF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471B7-5FB5-ECE6-1AC3-78D903EC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F6697-094C-EF6B-874D-B27D8799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AB8F7B-FC8C-250A-6E5F-A943B9E3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4E28B-7F44-AA87-B68E-843036C0F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23011-9D9A-CD28-7892-8B6F86D0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88F9-637A-A719-E4DF-3FBBB85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ED39A-F1CB-E941-9F7A-7340BD28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5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AC4E5-3E88-F7C0-6995-90096461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AA17B-5DDF-6DC6-36DC-9BDAA947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8B956-7347-C0AD-D298-F405E6ADF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B5D9-0559-46B5-B72C-AB4C0C0CE1EF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A6B81-3F5E-0D57-EF2D-ECD1ED64C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21C1-77F4-B4C1-9BB3-FB74C1194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E32-2E09-434A-A83F-754F328C5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40DBB-34D2-005D-C542-AFDC00BB8E24}"/>
              </a:ext>
            </a:extLst>
          </p:cNvPr>
          <p:cNvGrpSpPr/>
          <p:nvPr/>
        </p:nvGrpSpPr>
        <p:grpSpPr>
          <a:xfrm>
            <a:off x="1092716" y="2270469"/>
            <a:ext cx="10134217" cy="1824635"/>
            <a:chOff x="1092716" y="2270469"/>
            <a:chExt cx="10134217" cy="18246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E8BFC-64A5-8AFF-E608-0875B5A9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77" y="2270469"/>
              <a:ext cx="4413156" cy="18128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6730C2-7CD7-D4A4-B061-35E6CD705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81" b="71313"/>
            <a:stretch/>
          </p:blipFill>
          <p:spPr>
            <a:xfrm>
              <a:off x="1092716" y="2366080"/>
              <a:ext cx="4382182" cy="1729024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AC3B03D-1CA1-9263-505E-7153E2F11727}"/>
                </a:ext>
              </a:extLst>
            </p:cNvPr>
            <p:cNvSpPr/>
            <p:nvPr/>
          </p:nvSpPr>
          <p:spPr>
            <a:xfrm>
              <a:off x="5599633" y="2829464"/>
              <a:ext cx="1170319" cy="81951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ACFE7D-D41D-E0A2-19DA-402A53C6867D}"/>
                </a:ext>
              </a:extLst>
            </p:cNvPr>
            <p:cNvSpPr/>
            <p:nvPr/>
          </p:nvSpPr>
          <p:spPr>
            <a:xfrm>
              <a:off x="4666890" y="2915728"/>
              <a:ext cx="672860" cy="323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C1C613-DAD6-FCB2-F2EB-49F0F541A02F}"/>
                </a:ext>
              </a:extLst>
            </p:cNvPr>
            <p:cNvSpPr/>
            <p:nvPr/>
          </p:nvSpPr>
          <p:spPr>
            <a:xfrm>
              <a:off x="7073660" y="3429000"/>
              <a:ext cx="672860" cy="323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0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1</cp:revision>
  <dcterms:created xsi:type="dcterms:W3CDTF">2022-11-02T13:04:03Z</dcterms:created>
  <dcterms:modified xsi:type="dcterms:W3CDTF">2022-11-02T13:06:27Z</dcterms:modified>
</cp:coreProperties>
</file>