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32"/>
  </p:normalViewPr>
  <p:slideViewPr>
    <p:cSldViewPr snapToGrid="0" snapToObjects="1">
      <p:cViewPr varScale="1">
        <p:scale>
          <a:sx n="110" d="100"/>
          <a:sy n="110" d="100"/>
        </p:scale>
        <p:origin x="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20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D89D7-6CE2-2947-B74D-A73D3A34DE0D}" type="datetimeFigureOut">
              <a:rPr kumimoji="1" lang="ko-KR" altLang="en-US" smtClean="0"/>
              <a:t>2018. 5. 27.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A7F90-B35C-954E-9C55-645A184C04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7591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1985580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 sz="5400" b="1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5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편집하려면 클릭</a:t>
            </a:r>
          </a:p>
          <a:p>
            <a:pPr lvl="1"/>
            <a:r>
              <a:rPr lang="ko-KR" altLang="en-US" dirty="0" smtClean="0"/>
              <a:t>두 번째 수준</a:t>
            </a:r>
          </a:p>
          <a:p>
            <a:pPr lvl="2"/>
            <a:r>
              <a:rPr lang="ko-KR" altLang="en-US" dirty="0" smtClean="0"/>
              <a:t>세 번째 수준</a:t>
            </a:r>
          </a:p>
          <a:p>
            <a:pPr lvl="3"/>
            <a:r>
              <a:rPr lang="ko-KR" altLang="en-US" dirty="0" smtClean="0"/>
              <a:t>네 번째 수준</a:t>
            </a:r>
          </a:p>
          <a:p>
            <a:pPr lvl="4"/>
            <a:r>
              <a:rPr lang="ko-KR" altLang="en-US" dirty="0" smtClean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4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74" y="6302111"/>
            <a:ext cx="1509853" cy="35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1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b="1"/>
            </a:pPr>
            <a:r>
              <a:t>객체지향 프로그래밍 발표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b="1"/>
            </a:pPr>
            <a:r>
              <a:t>1 프로그램 개발 배경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프로젝트를 진행할 때 마다 많은 양의 보고서와 이를 바탕으로 만들어지는 발표자료로 고통받고 있는 이 세상의 모든 사람을 위해 만들어진 노벨 평화상 급의 프로그램</a:t>
            </a:r>
          </a:p>
          <a:p>
            <a:pPr>
              <a:defRPr sz="2000"/>
            </a:pPr>
            <a:r>
              <a:t>보고서의 개요와 발표자료의 개요가 비슷함</a:t>
            </a:r>
          </a:p>
          <a:p>
            <a:pPr>
              <a:defRPr sz="2000"/>
            </a:pPr>
            <a:r>
              <a:t>삽입되어있는 다양한 글과 이미지를 발표자료로 재생산하는 과정의 비효율성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b="1"/>
            </a:pPr>
            <a:r>
              <a:t>2. 프로그램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b="1"/>
            </a:pPr>
            <a:r>
              <a:t>2.1 개발 환경과 라이브러리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Python 언어로 구현</a:t>
            </a:r>
          </a:p>
          <a:p>
            <a:pPr>
              <a:defRPr sz="2000"/>
            </a:pPr>
            <a:r>
              <a:t>GUI 환경은 PyQt</a:t>
            </a:r>
          </a:p>
          <a:p>
            <a:pPr>
              <a:defRPr sz="2000"/>
            </a:pPr>
            <a:r>
              <a:t>docx 파일 해석을 위한 python-docx</a:t>
            </a:r>
          </a:p>
          <a:p>
            <a:pPr>
              <a:defRPr sz="2000"/>
            </a:pPr>
            <a:r>
              <a:t>ppt 파일 제작을 위한 python-pptx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b="1"/>
            </a:pPr>
            <a:r>
              <a:t>2.2 프로그램 다이어그램</a:t>
            </a:r>
          </a:p>
        </p:txBody>
      </p:sp>
      <p:pic>
        <p:nvPicPr>
          <p:cNvPr id="4" name="Picture 3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686" y="1336876"/>
            <a:ext cx="6296628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b="1"/>
            </a:pPr>
            <a:r>
              <a:t>3. 프로그램 시연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b="1"/>
            </a:pPr>
            <a:r>
              <a:t>4. 마무리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b="1"/>
            </a:pPr>
            <a:r>
              <a:t>ThankYou!!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79</Words>
  <Application>Microsoft Macintosh PowerPoint</Application>
  <PresentationFormat>화면 슬라이드 쇼(4:3)</PresentationFormat>
  <Paragraphs>17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디자인 사용자 지정</vt:lpstr>
      <vt:lpstr>객체지향 프로그래밍 발표</vt:lpstr>
      <vt:lpstr>1 프로그램 개발 배경</vt:lpstr>
      <vt:lpstr>2. 프로그램 개요</vt:lpstr>
      <vt:lpstr>2.1 개발 환경과 라이브러리</vt:lpstr>
      <vt:lpstr>2.2 프로그램 다이어그램</vt:lpstr>
      <vt:lpstr>3. 프로그램 시연</vt:lpstr>
      <vt:lpstr>4. 마무리</vt:lpstr>
      <vt:lpstr>ThankYou!!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11</cp:revision>
  <dcterms:created xsi:type="dcterms:W3CDTF">2018-05-26T12:32:02Z</dcterms:created>
  <dcterms:modified xsi:type="dcterms:W3CDTF">2018-05-27T12:00:31Z</dcterms:modified>
</cp:coreProperties>
</file>