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"/>
  </p:notes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9"/>
    <p:restoredTop sz="94632"/>
  </p:normalViewPr>
  <p:slideViewPr>
    <p:cSldViewPr snapToGrid="0" snapToObjects="1">
      <p:cViewPr varScale="1">
        <p:scale>
          <a:sx n="110" d="100"/>
          <a:sy n="110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89D7-6CE2-2947-B74D-A73D3A34DE0D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7F90-B35C-954E-9C55-645A184C0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59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985580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54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028" y="2786108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26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4" y="6302111"/>
            <a:ext cx="1509853" cy="3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0</Words>
  <Application>Microsoft Macintosh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11</cp:revision>
  <dcterms:created xsi:type="dcterms:W3CDTF">2018-05-26T12:32:02Z</dcterms:created>
  <dcterms:modified xsi:type="dcterms:W3CDTF">2018-05-27T14:44:52Z</dcterms:modified>
</cp:coreProperties>
</file>