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32"/>
  </p:normalViewPr>
  <p:slideViewPr>
    <p:cSldViewPr snapToGrid="0" snapToObjects="1">
      <p:cViewPr varScale="1">
        <p:scale>
          <a:sx n="110" d="100"/>
          <a:sy n="110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2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89D7-6CE2-2947-B74D-A73D3A34DE0D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A7F90-B35C-954E-9C55-645A184C04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759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A7F90-B35C-954E-9C55-645A184C049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97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985580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sz="5400" b="1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5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4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07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4" y="6302111"/>
            <a:ext cx="1509853" cy="3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1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956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1.새로운 시작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1.1.새로운 시작의 첫번째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1.2.새로운 시작의 두번째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1.2.1.파이써니랑 무엇인가?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파이써니랑</a:t>
            </a:r>
          </a:p>
          <a:p>
            <a:pPr>
              <a:defRPr sz="2000"/>
            </a:pPr>
            <a:r>
              <a:t>하느님이 보우하사 우리나라만세</a:t>
            </a:r>
          </a:p>
          <a:p>
            <a:pPr>
              <a:defRPr sz="2000"/>
            </a:pPr>
            <a:r>
              <a:t>삼천리 화려강산 대한사랑 대한으로 길이 보전하세</a:t>
            </a:r>
          </a:p>
          <a:p>
            <a:pPr>
              <a:defRPr sz="2000"/>
            </a:pPr>
            <a:r>
              <a:t>남산</a:t>
            </a:r>
          </a:p>
          <a:p>
            <a:pPr>
              <a:defRPr sz="2000"/>
            </a:pPr>
            <a:r>
              <a:t>두른듯 바람서리</a:t>
            </a:r>
          </a:p>
          <a:p>
            <a:pPr>
              <a:defRPr sz="2000"/>
            </a:pPr>
            <a:r>
              <a:t>우리 기상일세. BOLDTEST1        BOLDTEST2.</a:t>
            </a:r>
          </a:p>
          <a:p>
            <a:pPr>
              <a:defRPr sz="2000"/>
            </a:pPr>
            <a:r>
              <a:t> 말만 전하겠습니다. 밥먹는것은 중요합니다.</a:t>
            </a:r>
          </a:p>
          <a:p>
            <a:pPr>
              <a:defRPr sz="2000"/>
            </a:pPr>
            <a:r>
              <a:t>a.안녕하신가!</a:t>
            </a:r>
          </a:p>
          <a:p>
            <a:pPr>
              <a:defRPr sz="2000"/>
            </a:pPr>
            <a:r>
              <a:t>b.반갑다네!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54</Words>
  <Application>Microsoft Macintosh PowerPoint</Application>
  <PresentationFormat>화면 슬라이드 쇼(4:3)</PresentationFormat>
  <Paragraphs>15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디자인 사용자 지정</vt:lpstr>
      <vt:lpstr>PowerPoint 프레젠테이션</vt:lpstr>
      <vt:lpstr>1.새로운 시작</vt:lpstr>
      <vt:lpstr>1.1.새로운 시작의 첫번째</vt:lpstr>
      <vt:lpstr>1.2.새로운 시작의 두번째</vt:lpstr>
      <vt:lpstr>1.2.1.파이써니랑 무엇인가?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8</cp:revision>
  <dcterms:created xsi:type="dcterms:W3CDTF">2018-05-26T12:32:02Z</dcterms:created>
  <dcterms:modified xsi:type="dcterms:W3CDTF">2018-05-26T14:29:39Z</dcterms:modified>
</cp:coreProperties>
</file>