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09"/>
    <p:restoredTop sz="94632"/>
  </p:normalViewPr>
  <p:slideViewPr>
    <p:cSldViewPr snapToGrid="0" snapToObjects="1">
      <p:cViewPr varScale="1">
        <p:scale>
          <a:sx n="110" d="100"/>
          <a:sy n="110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2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89D7-6CE2-2947-B74D-A73D3A34DE0D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A7F90-B35C-954E-9C55-645A184C04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759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A7F90-B35C-954E-9C55-645A184C049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97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985580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sz="5400" b="1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5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4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07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4" y="6302111"/>
            <a:ext cx="1509853" cy="3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1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956269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</Words>
  <Application>Microsoft Macintosh PowerPoint</Application>
  <PresentationFormat>화면 슬라이드 쇼(4:3)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디자인 사용자 지정</vt:lpstr>
      <vt:lpstr>PowerPoint 프레젠테이션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8</cp:revision>
  <dcterms:created xsi:type="dcterms:W3CDTF">2018-05-26T12:32:02Z</dcterms:created>
  <dcterms:modified xsi:type="dcterms:W3CDTF">2018-05-26T13:49:40Z</dcterms:modified>
</cp:coreProperties>
</file>