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b="1"/>
            </a:pPr>
            <a:r>
              <a:t>1.새로운 시작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b="1"/>
            </a:pPr>
            <a:r>
              <a:t>1.1.새로운 시작의 첫번째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b="1"/>
            </a:pPr>
            <a:r>
              <a:t>1.2.새로운 시작의 두번째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2860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b="1"/>
            </a:pPr>
            <a:r>
              <a:t>1.2.1.파이써니랑 무엇인가?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파이써니랑</a:t>
            </a:r>
          </a:p>
          <a:p>
            <a:pPr>
              <a:defRPr sz="2000"/>
            </a:pPr>
            <a:r>
              <a:t>삼천리 화려강산 대한사랑 대한으로 길이 보전하세</a:t>
            </a:r>
          </a:p>
        </p:txBody>
      </p:sp>
      <p:pic>
        <p:nvPicPr>
          <p:cNvPr id="4" name="Picture 3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3048000"/>
            <a:ext cx="3048000" cy="3048000"/>
          </a:xfrm>
          <a:prstGeom prst="rect">
            <a:avLst/>
          </a:prstGeom>
        </p:spPr>
      </p:pic>
      <p:pic>
        <p:nvPicPr>
          <p:cNvPr id="5" name="Picture 4" descr="image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0" y="3048000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