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2"/>
  </p:normalViewPr>
  <p:slideViewPr>
    <p:cSldViewPr snapToGrid="0" snapToObjects="1">
      <p:cViewPr varScale="1">
        <p:scale>
          <a:sx n="110" d="100"/>
          <a:sy n="11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072" y="1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89D7-6CE2-2947-B74D-A73D3A34DE0D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7F90-B35C-954E-9C55-645A184C04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59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985580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5400" b="1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70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4" y="6302111"/>
            <a:ext cx="1509853" cy="3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1.새로운 시작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1.1.새로운 시작의 첫번째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1.2.새로운 시작의 두번째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b="1"/>
            </a:pPr>
            <a:r>
              <a:t>1.2.1.파이써니랑 무엇인가?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파이써니랑</a:t>
            </a:r>
          </a:p>
          <a:p>
            <a:pPr>
              <a:defRPr sz="2000"/>
            </a:pPr>
            <a:r>
              <a:t>삼천리 화려강산 대한사랑 대한으로 길이 보전하세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0</Words>
  <Application>Microsoft Macintosh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9</cp:revision>
  <dcterms:created xsi:type="dcterms:W3CDTF">2018-05-26T12:32:02Z</dcterms:created>
  <dcterms:modified xsi:type="dcterms:W3CDTF">2018-05-26T14:30:46Z</dcterms:modified>
</cp:coreProperties>
</file>