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32"/>
  </p:normalViewPr>
  <p:slideViewPr>
    <p:cSldViewPr>
      <p:cViewPr varScale="1">
        <p:scale>
          <a:sx n="110" d="100"/>
          <a:sy n="110" d="100"/>
        </p:scale>
        <p:origin x="192" y="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DD07F-F562-CF4B-8E2A-836FD979B538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AD826-68A0-9B4B-BA04-5C60A6F7E6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163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1.새로운 시작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1.1.새로운 시작의 첫번째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1.2.새로운 시작의 두번째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1.2.1.파이써니랑 무엇인가?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파이써니랑</a:t>
            </a:r>
          </a:p>
          <a:p>
            <a:pPr>
              <a:defRPr sz="2000"/>
            </a:pPr>
            <a:r>
              <a:t>하느님이 보우하사 우리나라만세</a:t>
            </a:r>
          </a:p>
          <a:p>
            <a:pPr>
              <a:defRPr sz="2000"/>
            </a:pPr>
            <a:r>
              <a:t>삼천리 화려강산 대한사랑 대한으로 길이 보전하세</a:t>
            </a:r>
          </a:p>
          <a:p>
            <a:pPr>
              <a:defRPr sz="2000"/>
            </a:pPr>
            <a:r>
              <a:t>남산</a:t>
            </a:r>
          </a:p>
          <a:p>
            <a:pPr>
              <a:defRPr sz="2000"/>
            </a:pPr>
            <a:r>
              <a:t>두른듯 바람서리</a:t>
            </a:r>
          </a:p>
          <a:p>
            <a:pPr>
              <a:defRPr sz="2000"/>
            </a:pPr>
            <a:r>
              <a:t>우리 기상일세. BOLDTEST1        BOLDTEST2.</a:t>
            </a:r>
          </a:p>
          <a:p>
            <a:pPr>
              <a:defRPr sz="2000"/>
            </a:pPr>
            <a:r>
              <a:t> 말만 전하겠습니다. 밥먹는것은 중요합니다.</a:t>
            </a:r>
          </a:p>
          <a:p>
            <a:pPr>
              <a:defRPr sz="2000"/>
            </a:pPr>
            <a:r>
              <a:t>a.안녕하신가!</a:t>
            </a:r>
          </a:p>
          <a:p>
            <a:pPr>
              <a:defRPr sz="2000"/>
            </a:pPr>
            <a:r>
              <a:t>b.반갑다네!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0</Words>
  <Application>Microsoft Macintosh PowerPoint</Application>
  <PresentationFormat>화면 슬라이드 쇼(16:9)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Theme</vt:lpstr>
    </vt:vector>
  </TitlesOfParts>
  <Company>Microsoft Corporation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Office 사용자</cp:lastModifiedBy>
  <cp:revision>35</cp:revision>
  <dcterms:created xsi:type="dcterms:W3CDTF">2014-04-01T16:27:38Z</dcterms:created>
  <dcterms:modified xsi:type="dcterms:W3CDTF">2018-05-26T14:32:12Z</dcterms:modified>
</cp:coreProperties>
</file>