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2"/>
  </p:normalViewPr>
  <p:slideViewPr>
    <p:cSldViewPr>
      <p:cViewPr varScale="1">
        <p:scale>
          <a:sx n="110" d="100"/>
          <a:sy n="110" d="100"/>
        </p:scale>
        <p:origin x="192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D07F-F562-CF4B-8E2A-836FD979B538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AD826-68A0-9B4B-BA04-5C60A6F7E6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63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Macintosh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Theme</vt:lpstr>
    </vt:vector>
  </TitlesOfParts>
  <Company>Microsoft Corporation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사용자</cp:lastModifiedBy>
  <cp:revision>36</cp:revision>
  <dcterms:created xsi:type="dcterms:W3CDTF">2014-04-01T16:27:38Z</dcterms:created>
  <dcterms:modified xsi:type="dcterms:W3CDTF">2018-05-26T14:55:52Z</dcterms:modified>
</cp:coreProperties>
</file>