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5500"/>
            </a:pPr>
            <a:r>
              <a:t>1.새로운 시작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5500"/>
            </a:pPr>
            <a:r>
              <a:t>1.1.새로운 시작의 첫번째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5500"/>
            </a:pPr>
            <a:r>
              <a:t>1.2.새로운 시작의 두번째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5500"/>
            </a:pPr>
            <a:r>
              <a:t>1.2.1.파이써니랑 무엇인가?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파이써니랑</a:t>
            </a:r>
          </a:p>
          <a:p>
            <a:pPr>
              <a:defRPr sz="2000"/>
            </a:pPr>
            <a:r>
              <a:t>하느님이 보우하사 우리나라만세</a:t>
            </a:r>
          </a:p>
          <a:p>
            <a:pPr>
              <a:defRPr sz="2000"/>
            </a:pPr>
            <a:r>
              <a:t>삼천리 화려강산 대한사랑 대한으로 길이 보전하세</a:t>
            </a:r>
          </a:p>
          <a:p>
            <a:pPr>
              <a:defRPr sz="2000"/>
            </a:pPr>
            <a:r>
              <a:t>남산</a:t>
            </a:r>
          </a:p>
          <a:p>
            <a:pPr>
              <a:defRPr sz="2000"/>
            </a:pPr>
            <a:r>
              <a:t>두른듯 바람서리</a:t>
            </a:r>
          </a:p>
          <a:p>
            <a:pPr>
              <a:defRPr sz="2000"/>
            </a:pPr>
            <a:r>
              <a:t>우리 기상일세. BOLDTEST1        BOLDTEST2.</a:t>
            </a:r>
          </a:p>
          <a:p>
            <a:pPr>
              <a:defRPr sz="2000"/>
            </a:pPr>
            <a:r>
              <a:t> 말만 전하겠습니다. 밥먹는것은 중요합니다.</a:t>
            </a:r>
          </a:p>
          <a:p>
            <a:pPr>
              <a:defRPr sz="2000"/>
            </a:pPr>
            <a:r>
              <a:t>a.안녕하신가!</a:t>
            </a:r>
          </a:p>
          <a:p>
            <a:pPr>
              <a:defRPr sz="2000"/>
            </a:pPr>
            <a:r>
              <a:t>b.반갑다네!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