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2"/>
  </p:normalViewPr>
  <p:slideViewPr>
    <p:cSldViewPr>
      <p:cViewPr varScale="1">
        <p:scale>
          <a:sx n="110" d="100"/>
          <a:sy n="110" d="100"/>
        </p:scale>
        <p:origin x="192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1.새로운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1.2.새로운 시작의 두번째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하느님이 보우하사 우리나라만세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  <a:p>
            <a:pPr>
              <a:defRPr sz="2000"/>
            </a:pPr>
            <a:r>
              <a:t>남산</a:t>
            </a:r>
          </a:p>
          <a:p>
            <a:pPr>
              <a:defRPr sz="2000"/>
            </a:pPr>
            <a:r>
              <a:t>두른듯 바람서리</a:t>
            </a:r>
          </a:p>
          <a:p>
            <a:pPr>
              <a:defRPr sz="2000"/>
            </a:pPr>
            <a:r>
              <a:t>우리 기상일세. BOLDTEST1        BOLDTEST2.</a:t>
            </a:r>
          </a:p>
          <a:p>
            <a:pPr>
              <a:defRPr sz="2000"/>
            </a:pPr>
            <a:r>
              <a:t> 말만 전하겠습니다. 밥먹는것은 중요합니다.</a:t>
            </a:r>
          </a:p>
          <a:p>
            <a:pPr>
              <a:defRPr sz="2000"/>
            </a:pPr>
            <a:r>
              <a:t>a.안녕하신가!</a:t>
            </a:r>
          </a:p>
          <a:p>
            <a:pPr>
              <a:defRPr sz="2000"/>
            </a:pPr>
            <a:r>
              <a:t>b.반갑다네!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Macintosh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Theme</vt:lpstr>
    </vt:vector>
  </TitlesOfParts>
  <Company>Microsoft Corporation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사용자</cp:lastModifiedBy>
  <cp:revision>34</cp:revision>
  <dcterms:created xsi:type="dcterms:W3CDTF">2014-04-01T16:27:38Z</dcterms:created>
  <dcterms:modified xsi:type="dcterms:W3CDTF">2018-05-26T14:30:33Z</dcterms:modified>
</cp:coreProperties>
</file>