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E5B3-B528-4745-9EE8-FD5722F5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C0AC5-D239-4ACB-A4B8-2191D4212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121B3-8989-4331-8434-CD38F5AE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3E2E-03A0-4597-9756-79C94E53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19082-49D4-4275-AD70-5D18F995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6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EB6FF-8685-49F5-8E5A-97DEA345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E204C-43EF-4A05-AF4F-40F6C855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D040A-5892-46EA-B6C3-666EC63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4B544-CF64-4152-A956-4B2C487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DEEBE-8D18-46BF-A0D9-E96E505B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00322-46A8-4930-AE0B-9ACACB62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145DB1-3BE0-4575-B306-995EA9581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F7786-82D5-480D-AAA3-DE65E6F2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23159-3D1F-4BAC-A1E0-7985DDF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28E5E-8165-4EE9-B8A4-DCE997E4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DE8D2-6C5D-4671-8D1B-93E97E3E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E7836-5914-4FAD-96FB-3B08B8FA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37566-87F8-4694-8C5E-0984A824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CDD2E-44D2-4C43-B587-BC85D4E6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37FA5-D3E1-4BCB-B57D-BBCBC063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85A2F-D75A-42B1-85C9-151A53E7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64EF-C5D0-45ED-90E4-7BBF63DA3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C76A7-FD04-4E64-ACBD-7922F86E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96390-1E7A-4C59-9DB2-9FA0F31E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73BC3-8FB3-4275-9B68-4D91AC72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0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CA036-1438-4C7B-A0C1-17686F66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57B3B-DFB1-4CE2-93A6-2F9FC8FD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5F4C89-D2A4-4B9B-8F96-AF4EA8933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28BC1-95BF-455B-A7A3-465F5203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BA6A2-2E8D-4D6E-AD54-9636705C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1D73C-2862-46AF-A1BE-908EE098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261B-6496-43EE-B32F-0C20BDD7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14AF8-C1AA-4CB6-99C5-43CF88C0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22E417-F0EF-4E57-A9CF-CD3737AF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8DF62-AEBE-46C8-B6E1-A02950249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D05D3-E976-41D1-9EC4-913E88A45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A625CA-EA08-4DC5-88A9-9A3EC2FF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3D5C08-3C0E-4361-826E-787E868D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8D8F5-CC01-475E-A5CC-0BC9FA8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0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D10A7-157F-43B4-94F5-38EE09D7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EA70F2-ACB0-4937-B925-F66621E7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D728C7-414E-48A4-85BD-BD76F57B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C3E81-438F-4DCD-8839-5650BB0B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5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0E632-157D-4529-A15E-4AF47841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ECCEAA-C034-444A-A232-DD3C4101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3810E-BABD-4661-B918-94951EDF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FBE5-7624-47F3-8C24-934C40AF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5667-B9F6-4EBC-851A-860D710D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39FC3-1966-45F2-A9A0-81DD7F33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C2FC8-5728-4447-87E1-597D2891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49E84-DDB0-473B-BE8F-ABAB5E36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CBF67-E3C8-4745-99C1-9046B7C2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9C96D-14FC-4E67-A011-A1764ED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BD319-46C9-4DCB-BCF6-FE5F9CC93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0E520A-31A6-4AEE-973F-DD23CCC0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B3E5A-CFBF-4778-B68E-A6F00B98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D553B-84DA-4285-90BB-D0B75CC2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8ED6C-6C4E-4FBD-A4B5-7DDA3BE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2F6A96-A0F3-441F-BD94-EEB2C7D7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A2AC0-9BF7-43FA-8BD9-23C5BF3D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7C8ED-26AE-4F5E-92D1-F6F97E45D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E8EE-46BA-45D8-8EFC-320FB1568BB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0D217-2EC0-4086-A638-2AD51732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2986C-6648-4DCF-8373-AA48452BD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5E8D-1B7D-4CED-B7E5-7E7BA7F31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8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ED119-663D-4969-83FB-1768259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AA8F0-10B3-49FB-B77F-674E6CF1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디아블로 형식 </a:t>
            </a:r>
            <a:r>
              <a:rPr lang="ko-KR" altLang="en-US" sz="1800" dirty="0" err="1"/>
              <a:t>핵앤슬래시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탑뷰</a:t>
            </a:r>
            <a:r>
              <a:rPr lang="ko-KR" altLang="en-US" sz="1800" dirty="0"/>
              <a:t> 및 </a:t>
            </a:r>
            <a:r>
              <a:rPr lang="ko-KR" altLang="en-US" sz="1800" dirty="0" err="1"/>
              <a:t>쿼터뷰형식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튜토리얼 작업                                                          </a:t>
            </a:r>
            <a:r>
              <a:rPr lang="en-US" altLang="ko-KR" sz="1800" dirty="0"/>
              <a:t>( </a:t>
            </a:r>
            <a:r>
              <a:rPr lang="ko-KR" altLang="en-US" sz="1800" dirty="0"/>
              <a:t>정승훈 학생 </a:t>
            </a:r>
            <a:r>
              <a:rPr lang="en-US" altLang="ko-KR" sz="1800" dirty="0"/>
              <a:t>)</a:t>
            </a:r>
            <a:r>
              <a:rPr lang="ko-KR" altLang="en-US" sz="1800" dirty="0"/>
              <a:t>            </a:t>
            </a:r>
            <a:endParaRPr lang="en-US" altLang="ko-KR" sz="1800" dirty="0"/>
          </a:p>
          <a:p>
            <a:r>
              <a:rPr lang="ko-KR" altLang="en-US" sz="1800" dirty="0"/>
              <a:t>보스 작업                                                                   </a:t>
            </a:r>
            <a:r>
              <a:rPr lang="en-US" altLang="ko-KR" sz="1800" dirty="0"/>
              <a:t>( </a:t>
            </a:r>
            <a:r>
              <a:rPr lang="ko-KR" altLang="en-US" sz="1800" dirty="0"/>
              <a:t>양지훈 학생 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타이틀 작업 </a:t>
            </a:r>
            <a:r>
              <a:rPr lang="en-US" altLang="ko-KR" sz="1800" dirty="0"/>
              <a:t>+ Ui </a:t>
            </a:r>
            <a:r>
              <a:rPr lang="ko-KR" altLang="en-US" sz="1800" dirty="0"/>
              <a:t>작업  </a:t>
            </a:r>
            <a:r>
              <a:rPr lang="en-US" altLang="ko-KR" sz="1800" dirty="0"/>
              <a:t>&lt;- </a:t>
            </a:r>
            <a:r>
              <a:rPr lang="ko-KR" altLang="en-US" sz="1800" dirty="0"/>
              <a:t>옵션 부분 </a:t>
            </a:r>
            <a:r>
              <a:rPr lang="en-US" altLang="ko-KR" sz="1800" dirty="0"/>
              <a:t>( </a:t>
            </a:r>
            <a:r>
              <a:rPr lang="ko-KR" altLang="en-US" sz="1800" dirty="0"/>
              <a:t>사운드 옵션 등등 </a:t>
            </a:r>
            <a:r>
              <a:rPr lang="en-US" altLang="ko-KR" sz="1800" dirty="0"/>
              <a:t>)  1</a:t>
            </a:r>
            <a:r>
              <a:rPr lang="ko-KR" altLang="en-US" sz="1800" dirty="0"/>
              <a:t>명    </a:t>
            </a:r>
            <a:r>
              <a:rPr lang="en-US" altLang="ko-KR" sz="1800" dirty="0"/>
              <a:t>( </a:t>
            </a:r>
            <a:r>
              <a:rPr lang="ko-KR" altLang="en-US" sz="1800" dirty="0"/>
              <a:t>유진우 학생 </a:t>
            </a:r>
            <a:r>
              <a:rPr lang="en-US" altLang="ko-KR" sz="1800" dirty="0"/>
              <a:t>) </a:t>
            </a:r>
          </a:p>
          <a:p>
            <a:r>
              <a:rPr lang="ko-KR" altLang="en-US" sz="1800" dirty="0"/>
              <a:t>일반 </a:t>
            </a:r>
            <a:r>
              <a:rPr lang="ko-KR" altLang="en-US" sz="1800" dirty="0" err="1"/>
              <a:t>잡몹</a:t>
            </a:r>
            <a:r>
              <a:rPr lang="ko-KR" altLang="en-US" sz="1800" dirty="0"/>
              <a:t> 맵 작업                          </a:t>
            </a:r>
            <a:r>
              <a:rPr lang="en-US" altLang="ko-KR" sz="1800" dirty="0"/>
              <a:t>( </a:t>
            </a:r>
            <a:r>
              <a:rPr lang="ko-KR" altLang="en-US" sz="1800" dirty="0" err="1"/>
              <a:t>이원표</a:t>
            </a:r>
            <a:r>
              <a:rPr lang="ko-KR" altLang="en-US" sz="1800" dirty="0"/>
              <a:t> 학생 </a:t>
            </a:r>
            <a:r>
              <a:rPr lang="en-US" altLang="ko-KR" sz="1800" dirty="0"/>
              <a:t>: 1stage + </a:t>
            </a:r>
            <a:r>
              <a:rPr lang="ko-KR" altLang="en-US" sz="1800" dirty="0"/>
              <a:t>스킬 모션 </a:t>
            </a:r>
            <a:r>
              <a:rPr lang="en-US" altLang="ko-KR" sz="1800" dirty="0"/>
              <a:t>/ </a:t>
            </a:r>
            <a:r>
              <a:rPr lang="ko-KR" altLang="en-US" sz="1800" dirty="0"/>
              <a:t>최용준 학생 </a:t>
            </a:r>
            <a:r>
              <a:rPr lang="en-US" altLang="ko-KR" sz="1800" dirty="0"/>
              <a:t>: 2stage )</a:t>
            </a:r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 err="1"/>
              <a:t>이팩트</a:t>
            </a:r>
            <a:r>
              <a:rPr lang="ko-KR" altLang="en-US" sz="1800" dirty="0"/>
              <a:t> 작업 </a:t>
            </a:r>
            <a:r>
              <a:rPr lang="en-US" altLang="ko-KR" sz="1800" dirty="0"/>
              <a:t>( </a:t>
            </a:r>
            <a:r>
              <a:rPr lang="ko-KR" altLang="en-US" sz="1800" dirty="0" err="1"/>
              <a:t>에셋</a:t>
            </a:r>
            <a:r>
              <a:rPr lang="ko-KR" altLang="en-US" sz="1800" dirty="0"/>
              <a:t> 구매할 예정 </a:t>
            </a:r>
            <a:r>
              <a:rPr lang="en-US" altLang="ko-KR" sz="1800" dirty="0"/>
              <a:t>? )                         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CA18D-DEE4-42AB-8F59-0200DC13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11B71-3095-45ED-8E3E-68ADA4ED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튜토리얼</a:t>
            </a:r>
            <a:r>
              <a:rPr lang="en-US" altLang="ko-KR" sz="1800" dirty="0"/>
              <a:t>stage</a:t>
            </a:r>
            <a:r>
              <a:rPr lang="ko-KR" altLang="en-US" sz="1800" dirty="0"/>
              <a:t> </a:t>
            </a:r>
            <a:r>
              <a:rPr lang="en-US" altLang="ko-KR" sz="1800" dirty="0"/>
              <a:t>+ 3stage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ko-KR" altLang="en-US" sz="1800" dirty="0"/>
              <a:t>보스</a:t>
            </a:r>
            <a:r>
              <a:rPr lang="en-US" altLang="ko-KR" sz="1800" dirty="0"/>
              <a:t>stage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컨셉 </a:t>
            </a:r>
            <a:r>
              <a:rPr lang="en-US" altLang="ko-KR" sz="1800" dirty="0"/>
              <a:t>: </a:t>
            </a:r>
            <a:r>
              <a:rPr lang="ko-KR" altLang="en-US" sz="1800" dirty="0"/>
              <a:t>보스를 잡고 보물을 얻는다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스테이지 마다 디자인을 다르게 한다 </a:t>
            </a:r>
            <a:r>
              <a:rPr lang="en-US" altLang="ko-KR" sz="1800" dirty="0"/>
              <a:t>( 1</a:t>
            </a:r>
            <a:r>
              <a:rPr lang="ko-KR" altLang="en-US" sz="1800" dirty="0"/>
              <a:t>스테이지 </a:t>
            </a:r>
            <a:r>
              <a:rPr lang="ko-KR" altLang="en-US" sz="1800" dirty="0" err="1"/>
              <a:t>슬라임</a:t>
            </a:r>
            <a:r>
              <a:rPr lang="ko-KR" altLang="en-US" sz="1800" dirty="0"/>
              <a:t> </a:t>
            </a:r>
            <a:r>
              <a:rPr lang="en-US" altLang="ko-KR" sz="1800" dirty="0"/>
              <a:t>, 2</a:t>
            </a:r>
            <a:r>
              <a:rPr lang="ko-KR" altLang="en-US" sz="1800" dirty="0"/>
              <a:t>스테이지는 해골 등등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성장하는 부분  </a:t>
            </a:r>
            <a:r>
              <a:rPr lang="en-US" altLang="ko-KR" sz="1800" dirty="0"/>
              <a:t>(</a:t>
            </a:r>
            <a:r>
              <a:rPr lang="ko-KR" altLang="en-US" sz="1800" dirty="0"/>
              <a:t> 레벨 증가 </a:t>
            </a:r>
            <a:r>
              <a:rPr lang="en-US" altLang="ko-KR" sz="1800" dirty="0"/>
              <a:t>/ </a:t>
            </a:r>
            <a:r>
              <a:rPr lang="ko-KR" altLang="en-US" sz="1800" dirty="0"/>
              <a:t>추가되는 스킬 </a:t>
            </a:r>
            <a:r>
              <a:rPr lang="en-US" altLang="ko-KR" sz="1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63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02698-506D-4416-B9E5-FDC4A22D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AFB65-C0A9-4D36-A06A-3ACBD2C0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튜토리얼 </a:t>
            </a:r>
            <a:r>
              <a:rPr lang="en-US" altLang="ko-KR" sz="1800" dirty="0"/>
              <a:t>: </a:t>
            </a:r>
            <a:r>
              <a:rPr lang="ko-KR" altLang="en-US" sz="1800" dirty="0"/>
              <a:t>연습용 허수아비를 </a:t>
            </a:r>
            <a:r>
              <a:rPr lang="ko-KR" altLang="en-US" sz="1800" dirty="0" err="1"/>
              <a:t>떄림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              </a:t>
            </a:r>
            <a:r>
              <a:rPr lang="en-US" altLang="ko-KR" sz="1800" dirty="0" err="1"/>
              <a:t>npc</a:t>
            </a:r>
            <a:r>
              <a:rPr lang="ko-KR" altLang="en-US" sz="1800" dirty="0"/>
              <a:t>를 등장시켜 설명을 하게 </a:t>
            </a:r>
            <a:r>
              <a:rPr lang="ko-KR" altLang="en-US" sz="1800" dirty="0" err="1"/>
              <a:t>만듬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              </a:t>
            </a:r>
            <a:r>
              <a:rPr lang="ko-KR" altLang="en-US" sz="1800" dirty="0"/>
              <a:t>플레이어의 스킬 설명 </a:t>
            </a:r>
            <a:endParaRPr lang="en-US" altLang="ko-KR" sz="1800" dirty="0"/>
          </a:p>
          <a:p>
            <a:r>
              <a:rPr lang="en-US" altLang="ko-KR" sz="1800" dirty="0"/>
              <a:t>              </a:t>
            </a:r>
            <a:r>
              <a:rPr lang="ko-KR" altLang="en-US" sz="1800" dirty="0"/>
              <a:t>아마 드랍 아이템도 같이 나오면 </a:t>
            </a:r>
            <a:r>
              <a:rPr lang="ko-KR" altLang="en-US" sz="1800" dirty="0" err="1"/>
              <a:t>좋을듯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보스      </a:t>
            </a:r>
            <a:r>
              <a:rPr lang="en-US" altLang="ko-KR" sz="1800" dirty="0"/>
              <a:t>:  </a:t>
            </a:r>
            <a:r>
              <a:rPr lang="ko-KR" altLang="en-US" sz="1800" dirty="0"/>
              <a:t>패턴의 시각화 </a:t>
            </a:r>
            <a:r>
              <a:rPr lang="en-US" altLang="ko-KR" sz="1800" dirty="0"/>
              <a:t>( </a:t>
            </a:r>
            <a:r>
              <a:rPr lang="ko-KR" altLang="en-US" sz="1800" dirty="0"/>
              <a:t>눈에 </a:t>
            </a:r>
            <a:r>
              <a:rPr lang="ko-KR" altLang="en-US" sz="1800" dirty="0" err="1"/>
              <a:t>잘보이게</a:t>
            </a:r>
            <a:r>
              <a:rPr lang="ko-KR" altLang="en-US" sz="1800" dirty="0"/>
              <a:t> </a:t>
            </a:r>
            <a:r>
              <a:rPr lang="en-US" altLang="ko-KR" sz="1800" dirty="0"/>
              <a:t>)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스테이지  </a:t>
            </a:r>
            <a:r>
              <a:rPr lang="en-US" altLang="ko-KR" sz="1800" dirty="0"/>
              <a:t>: 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스테이지당  </a:t>
            </a:r>
            <a:r>
              <a:rPr lang="en-US" altLang="ko-KR" sz="1800" dirty="0"/>
              <a:t>n x 7 x 2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91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E9981-2D84-4C4B-A303-D0E8B481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B24F3-98B9-43B7-B0A7-0E823C8B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10</a:t>
            </a:r>
            <a:r>
              <a:rPr lang="ko-KR" altLang="en-US" sz="1800" dirty="0"/>
              <a:t>월 </a:t>
            </a:r>
            <a:r>
              <a:rPr lang="en-US" altLang="ko-KR" sz="1800" dirty="0"/>
              <a:t>15</a:t>
            </a:r>
            <a:r>
              <a:rPr lang="ko-KR" altLang="en-US" sz="1800" dirty="0"/>
              <a:t>일 금요일 회의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스토리 라인 및 플로우 차트 만들기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8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158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주의점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</dc:creator>
  <cp:lastModifiedBy>b</cp:lastModifiedBy>
  <cp:revision>5</cp:revision>
  <dcterms:created xsi:type="dcterms:W3CDTF">2021-10-14T02:02:11Z</dcterms:created>
  <dcterms:modified xsi:type="dcterms:W3CDTF">2021-10-14T02:49:02Z</dcterms:modified>
</cp:coreProperties>
</file>