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3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1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8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9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1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273B-8996-4A1E-85B4-2ED85AFBBF2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0162-56BD-418E-980D-656344510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2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"/>
            <a:ext cx="12191999" cy="68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2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"/>
            <a:ext cx="12191998" cy="68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"/>
            <a:ext cx="12191998" cy="68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3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"/>
            <a:ext cx="12191998" cy="68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3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"/>
            <a:ext cx="12191998" cy="68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1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"/>
            <a:ext cx="12191998" cy="68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"/>
            <a:ext cx="12191998" cy="68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</cp:revision>
  <dcterms:created xsi:type="dcterms:W3CDTF">2022-06-03T03:17:27Z</dcterms:created>
  <dcterms:modified xsi:type="dcterms:W3CDTF">2022-06-03T07:05:56Z</dcterms:modified>
</cp:coreProperties>
</file>