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0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2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7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4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0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4F85-554E-416F-8A94-AC2CB0F00ED7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15C5-C681-4777-B6C9-4935FC6A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888" y="161380"/>
            <a:ext cx="917612" cy="5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Socket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167432"/>
            <a:ext cx="936104" cy="5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CRUD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064" y="803536"/>
            <a:ext cx="13687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A&amp;B Socket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888" y="803536"/>
            <a:ext cx="13687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B&amp;C Socket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760" y="172338"/>
            <a:ext cx="936104" cy="5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Client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3176972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004048" y="489478"/>
            <a:ext cx="720080" cy="252028"/>
            <a:chOff x="4932040" y="1520788"/>
            <a:chExt cx="720080" cy="25202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32040" y="162880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508104" y="1520788"/>
              <a:ext cx="144016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5508104" y="162880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779912" y="94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16500" y="2655646"/>
            <a:ext cx="917612" cy="5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Socket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52500" y="2668854"/>
            <a:ext cx="936104" cy="5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Client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5432" y="2668854"/>
            <a:ext cx="13687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B&amp;C Socket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51920" y="2659708"/>
            <a:ext cx="13687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A&amp;B Socket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51520" y="2632336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851932" y="3176972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36300" y="3176972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975306" y="3176972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420552" y="3515928"/>
            <a:ext cx="1431380" cy="252028"/>
            <a:chOff x="4220740" y="1520788"/>
            <a:chExt cx="1431380" cy="252028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220740" y="1628800"/>
              <a:ext cx="14313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508104" y="1520788"/>
              <a:ext cx="144016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508104" y="162880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851932" y="3695948"/>
            <a:ext cx="1684368" cy="252028"/>
            <a:chOff x="3967752" y="1520788"/>
            <a:chExt cx="1684368" cy="252028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967752" y="1628800"/>
              <a:ext cx="16843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508104" y="1520788"/>
              <a:ext cx="144016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5508104" y="162880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4536300" y="3856472"/>
            <a:ext cx="1439006" cy="252028"/>
            <a:chOff x="4213114" y="1520788"/>
            <a:chExt cx="1439006" cy="252028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4213114" y="1628800"/>
              <a:ext cx="14390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508104" y="1520788"/>
              <a:ext cx="144016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08104" y="162880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 rot="10800000">
            <a:off x="4966568" y="1003270"/>
            <a:ext cx="720080" cy="252028"/>
            <a:chOff x="4932040" y="1520788"/>
            <a:chExt cx="720080" cy="25202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4932040" y="162880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08104" y="1520788"/>
              <a:ext cx="144016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5508104" y="162880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 rot="10800000">
            <a:off x="4538093" y="4638339"/>
            <a:ext cx="1421494" cy="252028"/>
            <a:chOff x="4230626" y="1520788"/>
            <a:chExt cx="1421494" cy="252028"/>
          </a:xfrm>
        </p:grpSpPr>
        <p:cxnSp>
          <p:nvCxnSpPr>
            <p:cNvPr id="59" name="직선 연결선 58"/>
            <p:cNvCxnSpPr/>
            <p:nvPr/>
          </p:nvCxnSpPr>
          <p:spPr>
            <a:xfrm rot="10800000" flipH="1">
              <a:off x="4230626" y="1628800"/>
              <a:ext cx="1421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5508104" y="1520788"/>
              <a:ext cx="144016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5508104" y="162880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5974060" y="4142548"/>
            <a:ext cx="326132" cy="434145"/>
            <a:chOff x="5986760" y="4730160"/>
            <a:chExt cx="326132" cy="434145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5999460" y="5056293"/>
              <a:ext cx="313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0800000">
              <a:off x="5999460" y="5056293"/>
              <a:ext cx="144016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0800000" flipH="1">
              <a:off x="5999460" y="4912277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986760" y="4737844"/>
              <a:ext cx="32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6312892" y="4730160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473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888" y="161380"/>
            <a:ext cx="917612" cy="5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Socket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167432"/>
            <a:ext cx="936104" cy="5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CRUD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064" y="803536"/>
            <a:ext cx="13687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A&amp;B Socket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888" y="803536"/>
            <a:ext cx="13687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B&amp;C Socket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760" y="172338"/>
            <a:ext cx="936104" cy="5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Client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96140" y="803536"/>
            <a:ext cx="936104" cy="5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5874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64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2015-09-24T00:12:33Z</dcterms:created>
  <dcterms:modified xsi:type="dcterms:W3CDTF">2015-09-24T11:49:58Z</dcterms:modified>
</cp:coreProperties>
</file>