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" initials="H" lastIdx="3" clrIdx="0">
    <p:extLst>
      <p:ext uri="{19B8F6BF-5375-455C-9EA6-DF929625EA0E}">
        <p15:presenceInfo xmlns:p15="http://schemas.microsoft.com/office/powerpoint/2012/main" userId="Hy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D74-F2E1-4D1F-86F4-0EB70622BA76}" type="datetimeFigureOut">
              <a:rPr lang="ko-KR" altLang="en-US" smtClean="0"/>
              <a:t>2015-09-24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10909278" y="3144603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로그인 확인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58975" y="2304753"/>
            <a:ext cx="1664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ID &amp; PW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[ 1.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15990" y="140821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해제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6174" y="14919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56980" y="2346610"/>
            <a:ext cx="10092701" cy="4188916"/>
            <a:chOff x="1556980" y="2346610"/>
            <a:chExt cx="10092701" cy="4188916"/>
          </a:xfrm>
        </p:grpSpPr>
        <p:sp>
          <p:nvSpPr>
            <p:cNvPr id="9" name="직사각형 8"/>
            <p:cNvSpPr/>
            <p:nvPr/>
          </p:nvSpPr>
          <p:spPr>
            <a:xfrm>
              <a:off x="8818056" y="2346610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CURD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56980" y="2355522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16555" y="2355622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70196" y="2353386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197861" y="2979383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736631" y="2979381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577032" y="2964437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658227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2179546" y="3273043"/>
              <a:ext cx="155708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213851" y="3955258"/>
              <a:ext cx="3363182" cy="351142"/>
              <a:chOff x="5359407" y="1043629"/>
              <a:chExt cx="3682997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5359407" y="1219200"/>
                <a:ext cx="3682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5577029" y="4138641"/>
              <a:ext cx="2070588" cy="351142"/>
              <a:chOff x="6971816" y="1043629"/>
              <a:chExt cx="2070588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6971816" y="1219200"/>
                <a:ext cx="20705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648794" y="5062168"/>
              <a:ext cx="1814758" cy="351142"/>
              <a:chOff x="7227646" y="1043629"/>
              <a:chExt cx="1814758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2213851" y="3655028"/>
              <a:ext cx="151959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2191164" y="5639477"/>
              <a:ext cx="1542277" cy="351142"/>
              <a:chOff x="7500127" y="1043629"/>
              <a:chExt cx="154227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500127" y="1219200"/>
                <a:ext cx="15422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9463552" y="4738098"/>
              <a:ext cx="435112" cy="472792"/>
              <a:chOff x="7726274" y="4150897"/>
              <a:chExt cx="435112" cy="472792"/>
            </a:xfrm>
          </p:grpSpPr>
          <p:grpSp>
            <p:nvGrpSpPr>
              <p:cNvPr id="55" name="그룹 54"/>
              <p:cNvGrpSpPr/>
              <p:nvPr/>
            </p:nvGrpSpPr>
            <p:grpSpPr>
              <a:xfrm rot="10800000">
                <a:off x="7726274" y="4272547"/>
                <a:ext cx="435112" cy="351142"/>
                <a:chOff x="8607292" y="1043629"/>
                <a:chExt cx="435112" cy="351142"/>
              </a:xfrm>
            </p:grpSpPr>
            <p:cxnSp>
              <p:nvCxnSpPr>
                <p:cNvPr id="56" name="직선 연결선 55"/>
                <p:cNvCxnSpPr/>
                <p:nvPr/>
              </p:nvCxnSpPr>
              <p:spPr>
                <a:xfrm rot="10800000" flipH="1">
                  <a:off x="8607292" y="1219200"/>
                  <a:ext cx="4351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8873066" y="1043629"/>
                  <a:ext cx="169334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831268" y="1219200"/>
                  <a:ext cx="211136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>
                <a:off x="7726274" y="4150897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8161386" y="4150897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3139635" y="2353386"/>
              <a:ext cx="1244234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9463556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7647613" y="4355643"/>
              <a:ext cx="1815943" cy="351142"/>
              <a:chOff x="7226461" y="1043629"/>
              <a:chExt cx="1815943" cy="35114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7226461" y="1203822"/>
                <a:ext cx="1815939" cy="1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10800000">
              <a:off x="5577694" y="5210890"/>
              <a:ext cx="2080531" cy="351142"/>
              <a:chOff x="7227646" y="1043629"/>
              <a:chExt cx="1814758" cy="351142"/>
            </a:xfrm>
          </p:grpSpPr>
          <p:cxnSp>
            <p:nvCxnSpPr>
              <p:cNvPr id="80" name="직선 연결선 7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 rot="10800000">
              <a:off x="3735619" y="5386461"/>
              <a:ext cx="1841411" cy="351142"/>
              <a:chOff x="7436220" y="1043629"/>
              <a:chExt cx="1606184" cy="351142"/>
            </a:xfrm>
          </p:grpSpPr>
          <p:cxnSp>
            <p:nvCxnSpPr>
              <p:cNvPr id="87" name="직선 연결선 86"/>
              <p:cNvCxnSpPr/>
              <p:nvPr/>
            </p:nvCxnSpPr>
            <p:spPr>
              <a:xfrm rot="10800000" flipH="1" flipV="1">
                <a:off x="7436220" y="1196768"/>
                <a:ext cx="1606180" cy="22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465801" y="3133343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IP</a:t>
              </a:r>
              <a:r>
                <a:rPr lang="en-US" altLang="ko-KR" sz="1600" dirty="0" smtClean="0"/>
                <a:t> </a:t>
              </a:r>
              <a:r>
                <a:rPr lang="en-US" altLang="ko-KR" sz="1400" dirty="0" smtClean="0"/>
                <a:t>check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27300" y="3566128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Send IP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1957" y="3828258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Connect &amp; login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34990" y="4006058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35905" y="4210371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25683" y="4727542"/>
              <a:ext cx="17239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SELECT DB ID&amp;PW</a:t>
              </a:r>
            </a:p>
            <a:p>
              <a:r>
                <a:rPr lang="en-US" altLang="ko-KR" sz="1400" dirty="0" smtClean="0"/>
                <a:t>[ 1.True ]</a:t>
              </a:r>
            </a:p>
            <a:p>
              <a:r>
                <a:rPr lang="en-US" altLang="ko-KR" sz="1400" dirty="0" smtClean="0"/>
                <a:t>[ 2.False ]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66165" y="5263987"/>
              <a:ext cx="122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73993" y="5796862"/>
              <a:ext cx="16257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[1. connect]</a:t>
              </a:r>
            </a:p>
            <a:p>
              <a:r>
                <a:rPr lang="en-US" altLang="ko-KR" sz="1400" dirty="0" smtClean="0"/>
                <a:t>[2. don’t connect]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5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1491922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친구 추가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삭제</a:t>
            </a:r>
            <a:endParaRPr lang="ko-KR" altLang="en-US" sz="36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06749" y="2482073"/>
            <a:ext cx="8381799" cy="4375927"/>
            <a:chOff x="2706749" y="2482073"/>
            <a:chExt cx="8381799" cy="4375927"/>
          </a:xfrm>
        </p:grpSpPr>
        <p:sp>
          <p:nvSpPr>
            <p:cNvPr id="9" name="직사각형 8"/>
            <p:cNvSpPr/>
            <p:nvPr/>
          </p:nvSpPr>
          <p:spPr>
            <a:xfrm>
              <a:off x="8255988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CURD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06749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38682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7335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47631" y="3105934"/>
              <a:ext cx="1" cy="3752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099609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108263" y="3105933"/>
              <a:ext cx="1" cy="375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8878556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3329315" y="3319164"/>
              <a:ext cx="177167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5099608" y="3425882"/>
              <a:ext cx="2003475" cy="351142"/>
              <a:chOff x="7038929" y="1043629"/>
              <a:chExt cx="2003475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7104372" y="3536840"/>
              <a:ext cx="1771675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103079" y="4071126"/>
              <a:ext cx="1772964" cy="351142"/>
              <a:chOff x="7269440" y="1043629"/>
              <a:chExt cx="1772964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5099608" y="4252939"/>
              <a:ext cx="200347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3365946" y="4391751"/>
              <a:ext cx="1733661" cy="351142"/>
              <a:chOff x="7308743" y="1043629"/>
              <a:chExt cx="1733661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8876043" y="3837186"/>
              <a:ext cx="435112" cy="460092"/>
              <a:chOff x="8876043" y="4277448"/>
              <a:chExt cx="435112" cy="460092"/>
            </a:xfrm>
          </p:grpSpPr>
          <p:cxnSp>
            <p:nvCxnSpPr>
              <p:cNvPr id="56" name="직선 연결선 55"/>
              <p:cNvCxnSpPr/>
              <p:nvPr/>
            </p:nvCxnSpPr>
            <p:spPr>
              <a:xfrm flipH="1">
                <a:off x="8876047" y="45619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10800000">
                <a:off x="8876047" y="45619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10800000" flipH="1">
                <a:off x="8876043" y="43863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438180" y="3199587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351263" y="4889613"/>
              <a:ext cx="1771675" cy="351142"/>
              <a:chOff x="7270729" y="1043629"/>
              <a:chExt cx="1771675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108373" y="5015380"/>
              <a:ext cx="2003475" cy="351142"/>
              <a:chOff x="7038929" y="1043629"/>
              <a:chExt cx="2003475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104368" y="5192961"/>
              <a:ext cx="1771675" cy="351142"/>
              <a:chOff x="7270729" y="1043629"/>
              <a:chExt cx="1771675" cy="351142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8878927" y="5515777"/>
              <a:ext cx="435112" cy="472792"/>
              <a:chOff x="8876043" y="4277448"/>
              <a:chExt cx="435112" cy="472792"/>
            </a:xfrm>
          </p:grpSpPr>
          <p:cxnSp>
            <p:nvCxnSpPr>
              <p:cNvPr id="95" name="직선 연결선 94"/>
              <p:cNvCxnSpPr/>
              <p:nvPr/>
            </p:nvCxnSpPr>
            <p:spPr>
              <a:xfrm flipH="1">
                <a:off x="8876047" y="45746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0800000" flipH="1">
                <a:off x="8876043" y="43990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 rot="10800000">
              <a:off x="7103079" y="5874526"/>
              <a:ext cx="1772964" cy="351142"/>
              <a:chOff x="7269440" y="1043629"/>
              <a:chExt cx="1772964" cy="351142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 rot="10800000">
              <a:off x="5099608" y="6030939"/>
              <a:ext cx="2003470" cy="351142"/>
              <a:chOff x="7038934" y="1043629"/>
              <a:chExt cx="2003470" cy="351142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 rot="10800000">
              <a:off x="3365946" y="6144351"/>
              <a:ext cx="1733661" cy="351142"/>
              <a:chOff x="7308743" y="1043629"/>
              <a:chExt cx="1733661" cy="351142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226088" y="3418606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23321" y="3824482"/>
              <a:ext cx="17652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Check DB ID/Name</a:t>
              </a:r>
            </a:p>
            <a:p>
              <a:r>
                <a:rPr lang="en-US" altLang="ko-KR" sz="1400" dirty="0" smtClean="0"/>
                <a:t>[ 1. True ]</a:t>
              </a:r>
            </a:p>
            <a:p>
              <a:r>
                <a:rPr lang="en-US" altLang="ko-KR" sz="1400" dirty="0" smtClean="0"/>
                <a:t>[ 2. False ]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388916" y="3950898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20190" y="3849287"/>
              <a:ext cx="16873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[ 1. add (y/n)     ]</a:t>
              </a:r>
            </a:p>
            <a:p>
              <a:r>
                <a:rPr lang="en-US" altLang="ko-KR" sz="1400" dirty="0" smtClean="0"/>
                <a:t>[ 2. don’t search ] 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45216" y="5055317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1. Add friend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94469" y="5361888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Add friend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2111" y="5495026"/>
              <a:ext cx="1591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INSERT DB friend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04730" y="6018836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14217" y="6319922"/>
              <a:ext cx="1229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pPr algn="ctr"/>
              <a:r>
                <a:rPr lang="en-US" altLang="ko-KR" sz="1400" dirty="0" smtClean="0"/>
                <a:t>success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9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106954" y="2051828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691822"/>
            <a:ext cx="640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만들기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초대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채팅</a:t>
            </a:r>
            <a:endParaRPr lang="ko-KR" altLang="en-US" sz="3600" b="1" dirty="0"/>
          </a:p>
        </p:txBody>
      </p:sp>
      <p:sp>
        <p:nvSpPr>
          <p:cNvPr id="88" name="직사각형 87"/>
          <p:cNvSpPr/>
          <p:nvPr/>
        </p:nvSpPr>
        <p:spPr>
          <a:xfrm>
            <a:off x="3750201" y="1019281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58849" y="1786022"/>
            <a:ext cx="10811678" cy="5071978"/>
            <a:chOff x="458849" y="1786022"/>
            <a:chExt cx="10811678" cy="5071978"/>
          </a:xfrm>
        </p:grpSpPr>
        <p:sp>
          <p:nvSpPr>
            <p:cNvPr id="9" name="직사각형 8"/>
            <p:cNvSpPr/>
            <p:nvPr/>
          </p:nvSpPr>
          <p:spPr>
            <a:xfrm>
              <a:off x="6008088" y="18089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CURD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8849" y="18089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90782" y="18089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99435" y="18089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1099732" y="2432834"/>
              <a:ext cx="1" cy="4425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2851710" y="2441745"/>
              <a:ext cx="1" cy="441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4860364" y="2432833"/>
              <a:ext cx="1" cy="4425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6630657" y="2441745"/>
              <a:ext cx="1" cy="4416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1081415" y="2633364"/>
              <a:ext cx="177167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851708" y="2714682"/>
              <a:ext cx="2003475" cy="351142"/>
              <a:chOff x="7038929" y="1043629"/>
              <a:chExt cx="2003475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4856472" y="2844690"/>
              <a:ext cx="1771675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4864932" y="3392895"/>
              <a:ext cx="1772964" cy="351142"/>
              <a:chOff x="7269440" y="1043629"/>
              <a:chExt cx="1772964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2851708" y="3579839"/>
              <a:ext cx="200347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1118046" y="3718651"/>
              <a:ext cx="1733661" cy="351142"/>
              <a:chOff x="7308743" y="1043629"/>
              <a:chExt cx="1733661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29160" y="2501461"/>
              <a:ext cx="176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request Chat Room</a:t>
              </a:r>
              <a:endParaRPr lang="ko-KR" altLang="en-US" sz="14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118046" y="4153013"/>
              <a:ext cx="1731592" cy="351142"/>
              <a:chOff x="7310812" y="1043629"/>
              <a:chExt cx="1731592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7310812" y="1219200"/>
                <a:ext cx="17315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2860473" y="4278780"/>
              <a:ext cx="2003475" cy="351142"/>
              <a:chOff x="7038929" y="1043629"/>
              <a:chExt cx="2003475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4856468" y="4405561"/>
              <a:ext cx="1771675" cy="351142"/>
              <a:chOff x="7270729" y="1043629"/>
              <a:chExt cx="1771675" cy="351142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6637377" y="3145032"/>
              <a:ext cx="435112" cy="472792"/>
              <a:chOff x="8876043" y="4277448"/>
              <a:chExt cx="435112" cy="472792"/>
            </a:xfrm>
          </p:grpSpPr>
          <p:cxnSp>
            <p:nvCxnSpPr>
              <p:cNvPr id="95" name="직선 연결선 94"/>
              <p:cNvCxnSpPr/>
              <p:nvPr/>
            </p:nvCxnSpPr>
            <p:spPr>
              <a:xfrm flipH="1">
                <a:off x="8876047" y="45746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0800000" flipH="1">
                <a:off x="8876043" y="43990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 rot="10800000">
              <a:off x="4855179" y="4922026"/>
              <a:ext cx="1772964" cy="351142"/>
              <a:chOff x="7269440" y="1043629"/>
              <a:chExt cx="1772964" cy="351142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직사각형 114"/>
            <p:cNvSpPr/>
            <p:nvPr/>
          </p:nvSpPr>
          <p:spPr>
            <a:xfrm>
              <a:off x="7540021" y="1786022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548674" y="1788477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 flipH="1">
              <a:off x="8467457" y="2420690"/>
              <a:ext cx="1" cy="4437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10438222" y="2437288"/>
              <a:ext cx="1" cy="442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066509" y="3024350"/>
              <a:ext cx="1119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INSERT DB </a:t>
              </a:r>
            </a:p>
            <a:p>
              <a:r>
                <a:rPr lang="en-US" altLang="ko-KR" sz="1400" dirty="0" smtClean="0"/>
                <a:t>Chat Room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18630" y="3276365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321190" y="3403892"/>
              <a:ext cx="1593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pPr algn="ctr"/>
              <a:r>
                <a:rPr lang="en-US" altLang="ko-KR" sz="1400" dirty="0" smtClean="0"/>
                <a:t>Make chat room 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94734" y="4307398"/>
              <a:ext cx="1712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Invite login friends</a:t>
              </a:r>
              <a:endParaRPr lang="ko-KR" altLang="en-US" sz="1400" dirty="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6637385" y="4687100"/>
              <a:ext cx="435112" cy="472792"/>
              <a:chOff x="8876043" y="4277448"/>
              <a:chExt cx="435112" cy="472792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 flipH="1">
                <a:off x="8876047" y="45746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10800000" flipH="1">
                <a:off x="8876043" y="43990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48507" y="4583547"/>
              <a:ext cx="122360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SELECT DB </a:t>
              </a:r>
            </a:p>
            <a:p>
              <a:r>
                <a:rPr lang="en-US" altLang="ko-KR" sz="1400" dirty="0" smtClean="0"/>
                <a:t>Friend’s IP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&amp;</a:t>
              </a:r>
            </a:p>
            <a:p>
              <a:r>
                <a:rPr lang="en-US" altLang="ko-KR" sz="1400" dirty="0" err="1" smtClean="0"/>
                <a:t>B_Node</a:t>
              </a:r>
              <a:r>
                <a:rPr lang="en-US" altLang="ko-KR" sz="1400" dirty="0" smtClean="0"/>
                <a:t> IP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37804" y="4533480"/>
              <a:ext cx="93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</a:t>
              </a:r>
              <a:r>
                <a:rPr lang="en-US" altLang="ko-KR" sz="1400" dirty="0" err="1" smtClean="0"/>
                <a:t>ip</a:t>
              </a:r>
              <a:endParaRPr lang="ko-KR" alt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95404" y="5072107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grpSp>
          <p:nvGrpSpPr>
            <p:cNvPr id="136" name="그룹 135"/>
            <p:cNvGrpSpPr/>
            <p:nvPr/>
          </p:nvGrpSpPr>
          <p:grpSpPr>
            <a:xfrm rot="10800000">
              <a:off x="2852134" y="5102873"/>
              <a:ext cx="2003470" cy="351142"/>
              <a:chOff x="7038934" y="1043629"/>
              <a:chExt cx="2003470" cy="351142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/>
            <p:cNvGrpSpPr/>
            <p:nvPr/>
          </p:nvGrpSpPr>
          <p:grpSpPr>
            <a:xfrm>
              <a:off x="2860473" y="5384580"/>
              <a:ext cx="5606795" cy="351142"/>
              <a:chOff x="3435609" y="1043629"/>
              <a:chExt cx="5606795" cy="351142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>
                <a:off x="3435609" y="1219200"/>
                <a:ext cx="56067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8467264" y="5497765"/>
              <a:ext cx="1970957" cy="351142"/>
              <a:chOff x="7071447" y="1043629"/>
              <a:chExt cx="1970957" cy="351142"/>
            </a:xfrm>
          </p:grpSpPr>
          <p:cxnSp>
            <p:nvCxnSpPr>
              <p:cNvPr id="149" name="직선 연결선 148"/>
              <p:cNvCxnSpPr/>
              <p:nvPr/>
            </p:nvCxnSpPr>
            <p:spPr>
              <a:xfrm>
                <a:off x="7071447" y="1219200"/>
                <a:ext cx="19709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4802320" y="5551686"/>
              <a:ext cx="1863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Send invite message</a:t>
              </a:r>
              <a:endParaRPr lang="ko-KR" altLang="en-US" sz="14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8562677" y="5652807"/>
              <a:ext cx="1741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Make chat room &amp;</a:t>
              </a:r>
            </a:p>
            <a:p>
              <a:pPr algn="ctr"/>
              <a:r>
                <a:rPr lang="en-US" altLang="ko-KR" sz="1400" dirty="0" smtClean="0"/>
                <a:t>message</a:t>
              </a:r>
              <a:endParaRPr lang="ko-KR" altLang="en-US" sz="1400" dirty="0"/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1107602" y="5937764"/>
              <a:ext cx="1731592" cy="351142"/>
              <a:chOff x="7310812" y="1043629"/>
              <a:chExt cx="1731592" cy="351142"/>
            </a:xfrm>
          </p:grpSpPr>
          <p:cxnSp>
            <p:nvCxnSpPr>
              <p:cNvPr id="159" name="직선 연결선 158"/>
              <p:cNvCxnSpPr/>
              <p:nvPr/>
            </p:nvCxnSpPr>
            <p:spPr>
              <a:xfrm>
                <a:off x="7310812" y="1219200"/>
                <a:ext cx="17315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그룹 161"/>
            <p:cNvGrpSpPr/>
            <p:nvPr/>
          </p:nvGrpSpPr>
          <p:grpSpPr>
            <a:xfrm>
              <a:off x="2860473" y="6162775"/>
              <a:ext cx="5603311" cy="351142"/>
              <a:chOff x="3439093" y="1043629"/>
              <a:chExt cx="5603311" cy="351142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>
                <a:off x="3439093" y="1219200"/>
                <a:ext cx="56033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/>
            <p:cNvGrpSpPr/>
            <p:nvPr/>
          </p:nvGrpSpPr>
          <p:grpSpPr>
            <a:xfrm>
              <a:off x="8478077" y="6273952"/>
              <a:ext cx="1970957" cy="351142"/>
              <a:chOff x="7071447" y="1043629"/>
              <a:chExt cx="1970957" cy="351142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7071447" y="1219200"/>
                <a:ext cx="19709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1105754" y="6125863"/>
              <a:ext cx="1620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Send message</a:t>
              </a:r>
              <a:endParaRPr lang="ko-KR" altLang="en-US" sz="14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687579" y="6408231"/>
              <a:ext cx="1620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Send message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7272"/>
              </p:ext>
            </p:extLst>
          </p:nvPr>
        </p:nvGraphicFramePr>
        <p:xfrm>
          <a:off x="498762" y="282633"/>
          <a:ext cx="57542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1438564"/>
                <a:gridCol w="1438564"/>
              </a:tblGrid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Body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BodyLength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Char*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06386"/>
              </p:ext>
            </p:extLst>
          </p:nvPr>
        </p:nvGraphicFramePr>
        <p:xfrm>
          <a:off x="498762" y="3045229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Pw = telco1234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6632"/>
              </p:ext>
            </p:extLst>
          </p:nvPr>
        </p:nvGraphicFramePr>
        <p:xfrm>
          <a:off x="6437744" y="282633"/>
          <a:ext cx="575425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MSG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Rev_user</a:t>
                      </a:r>
                      <a:r>
                        <a:rPr lang="en-US" altLang="ko-KR" baseline="0" dirty="0" smtClean="0"/>
                        <a:t> = ip1, ip2, 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b_ip1, b_ip2, b_ip3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Msg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helloworld</a:t>
                      </a:r>
                      <a:r>
                        <a:rPr lang="en-US" altLang="ko-KR" baseline="0" dirty="0" smtClean="0"/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4344"/>
              </p:ext>
            </p:extLst>
          </p:nvPr>
        </p:nvGraphicFramePr>
        <p:xfrm>
          <a:off x="6437744" y="375735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NOTIFY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Type = LOGOUT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8072"/>
              </p:ext>
            </p:extLst>
          </p:nvPr>
        </p:nvGraphicFramePr>
        <p:xfrm>
          <a:off x="6437744" y="2826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ADDF / DELF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50073"/>
              </p:ext>
            </p:extLst>
          </p:nvPr>
        </p:nvGraphicFramePr>
        <p:xfrm>
          <a:off x="336202" y="419793"/>
          <a:ext cx="575425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50300"/>
              </p:ext>
            </p:extLst>
          </p:nvPr>
        </p:nvGraphicFramePr>
        <p:xfrm>
          <a:off x="336202" y="34830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CREATR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69871"/>
              </p:ext>
            </p:extLst>
          </p:nvPr>
        </p:nvGraphicFramePr>
        <p:xfrm>
          <a:off x="299258" y="0"/>
          <a:ext cx="713232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- USER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PASSWORD(</a:t>
                      </a:r>
                      <a:r>
                        <a:rPr lang="en-US" altLang="ko-KR" baseline="0" dirty="0" smtClean="0"/>
                        <a:t> VARCHAR(20) 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VARCHAR(15)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VARCHAR(15)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r>
                        <a:rPr lang="en-US" altLang="ko-KR" baseline="0" dirty="0" smtClean="0"/>
                        <a:t> 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Chat</a:t>
                      </a:r>
                      <a:r>
                        <a:rPr lang="en-US" altLang="ko-KR" baseline="0" dirty="0" err="1" smtClean="0"/>
                        <a:t>_ROOM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23123"/>
              </p:ext>
            </p:extLst>
          </p:nvPr>
        </p:nvGraphicFramePr>
        <p:xfrm>
          <a:off x="299258" y="4712165"/>
          <a:ext cx="71323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2789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– </a:t>
                      </a:r>
                      <a:r>
                        <a:rPr lang="en-US" altLang="ko-KR" dirty="0" err="1" smtClean="0"/>
                        <a:t>Chat_ROOM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4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PASSWORD(</a:t>
                      </a:r>
                      <a:r>
                        <a:rPr lang="en-US" altLang="ko-KR" baseline="0" dirty="0" smtClean="0"/>
                        <a:t> VARCHAR(20) 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488</Words>
  <Application>Microsoft Office PowerPoint</Application>
  <PresentationFormat>와이드스크린</PresentationFormat>
  <Paragraphs>224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</dc:creator>
  <cp:lastModifiedBy>Hyun</cp:lastModifiedBy>
  <cp:revision>32</cp:revision>
  <dcterms:created xsi:type="dcterms:W3CDTF">2015-09-23T11:58:56Z</dcterms:created>
  <dcterms:modified xsi:type="dcterms:W3CDTF">2015-09-24T20:43:52Z</dcterms:modified>
</cp:coreProperties>
</file>