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" initials="H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48" autoAdjust="0"/>
    <p:restoredTop sz="94660"/>
  </p:normalViewPr>
  <p:slideViewPr>
    <p:cSldViewPr snapToGrid="0">
      <p:cViewPr>
        <p:scale>
          <a:sx n="66" d="100"/>
          <a:sy n="66" d="100"/>
        </p:scale>
        <p:origin x="70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3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10909278" y="3144603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로그인 확인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58975" y="2304753"/>
            <a:ext cx="1664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ID &amp; PW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[ 1.</a:t>
            </a:r>
            <a:r>
              <a:rPr lang="ko-KR" altLang="en-US" sz="1600" dirty="0" smtClean="0"/>
              <a:t>성공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실패 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1015990" y="140821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해제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66174" y="14919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로그인</a:t>
            </a:r>
            <a:endParaRPr lang="ko-KR" altLang="en-US" sz="36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55188" y="2355522"/>
            <a:ext cx="10092701" cy="4188916"/>
            <a:chOff x="1556980" y="2346610"/>
            <a:chExt cx="10092701" cy="4188916"/>
          </a:xfrm>
        </p:grpSpPr>
        <p:sp>
          <p:nvSpPr>
            <p:cNvPr id="9" name="직사각형 8"/>
            <p:cNvSpPr/>
            <p:nvPr/>
          </p:nvSpPr>
          <p:spPr>
            <a:xfrm>
              <a:off x="8818056" y="2346610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CRUD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56980" y="2355522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16555" y="2355622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70196" y="2353386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197861" y="2979383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736631" y="2979381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577032" y="2964437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7658227" y="2986280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2179546" y="3273043"/>
              <a:ext cx="155708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213851" y="3955258"/>
              <a:ext cx="3363182" cy="351142"/>
              <a:chOff x="5359407" y="1043629"/>
              <a:chExt cx="3682997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5359407" y="1219200"/>
                <a:ext cx="3682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5577029" y="4138641"/>
              <a:ext cx="2070588" cy="351142"/>
              <a:chOff x="6971816" y="1043629"/>
              <a:chExt cx="2070588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6971816" y="1219200"/>
                <a:ext cx="20705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7648794" y="5062168"/>
              <a:ext cx="1814758" cy="351142"/>
              <a:chOff x="7227646" y="1043629"/>
              <a:chExt cx="1814758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2213851" y="3655028"/>
              <a:ext cx="151959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2191164" y="5639477"/>
              <a:ext cx="1542277" cy="351142"/>
              <a:chOff x="7500127" y="1043629"/>
              <a:chExt cx="1542277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500127" y="1219200"/>
                <a:ext cx="15422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9463552" y="4738098"/>
              <a:ext cx="435112" cy="472792"/>
              <a:chOff x="7726274" y="4150897"/>
              <a:chExt cx="435112" cy="472792"/>
            </a:xfrm>
          </p:grpSpPr>
          <p:grpSp>
            <p:nvGrpSpPr>
              <p:cNvPr id="55" name="그룹 54"/>
              <p:cNvGrpSpPr/>
              <p:nvPr/>
            </p:nvGrpSpPr>
            <p:grpSpPr>
              <a:xfrm rot="10800000">
                <a:off x="7726274" y="4272547"/>
                <a:ext cx="435112" cy="351142"/>
                <a:chOff x="8607292" y="1043629"/>
                <a:chExt cx="435112" cy="351142"/>
              </a:xfrm>
            </p:grpSpPr>
            <p:cxnSp>
              <p:nvCxnSpPr>
                <p:cNvPr id="56" name="직선 연결선 55"/>
                <p:cNvCxnSpPr/>
                <p:nvPr/>
              </p:nvCxnSpPr>
              <p:spPr>
                <a:xfrm rot="10800000" flipH="1">
                  <a:off x="8607292" y="1219200"/>
                  <a:ext cx="4351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8873066" y="1043629"/>
                  <a:ext cx="169334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831268" y="1219200"/>
                  <a:ext cx="211136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>
                <a:off x="7726274" y="4150897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8161386" y="4150897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3139635" y="2353386"/>
              <a:ext cx="1244234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9463556" y="2986280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7647613" y="4355643"/>
              <a:ext cx="1815943" cy="351142"/>
              <a:chOff x="7226461" y="1043629"/>
              <a:chExt cx="1815943" cy="351142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7226461" y="1203822"/>
                <a:ext cx="1815939" cy="1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10800000">
              <a:off x="5577694" y="5210890"/>
              <a:ext cx="2080531" cy="351142"/>
              <a:chOff x="7227646" y="1043629"/>
              <a:chExt cx="1814758" cy="351142"/>
            </a:xfrm>
          </p:grpSpPr>
          <p:cxnSp>
            <p:nvCxnSpPr>
              <p:cNvPr id="80" name="직선 연결선 7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 rot="10800000">
              <a:off x="3735619" y="5386461"/>
              <a:ext cx="1841411" cy="351142"/>
              <a:chOff x="7436220" y="1043629"/>
              <a:chExt cx="1606184" cy="351142"/>
            </a:xfrm>
          </p:grpSpPr>
          <p:cxnSp>
            <p:nvCxnSpPr>
              <p:cNvPr id="87" name="직선 연결선 86"/>
              <p:cNvCxnSpPr/>
              <p:nvPr/>
            </p:nvCxnSpPr>
            <p:spPr>
              <a:xfrm rot="10800000" flipH="1" flipV="1">
                <a:off x="7436220" y="1196768"/>
                <a:ext cx="1606180" cy="22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465801" y="3133343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IP</a:t>
              </a:r>
              <a:r>
                <a:rPr lang="en-US" altLang="ko-KR" sz="1600" dirty="0" smtClean="0"/>
                <a:t> </a:t>
              </a:r>
              <a:r>
                <a:rPr lang="en-US" altLang="ko-KR" sz="1400" dirty="0" smtClean="0"/>
                <a:t>check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27300" y="3566128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Send IP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1957" y="3828258"/>
              <a:ext cx="1539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Connect &amp; login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34990" y="4006058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35905" y="4210371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925683" y="4727542"/>
              <a:ext cx="17239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SELECT DB ID&amp;PW</a:t>
              </a:r>
            </a:p>
            <a:p>
              <a:r>
                <a:rPr lang="en-US" altLang="ko-KR" sz="1400" dirty="0" smtClean="0"/>
                <a:t>[ 1.True ]</a:t>
              </a:r>
            </a:p>
            <a:p>
              <a:r>
                <a:rPr lang="en-US" altLang="ko-KR" sz="1400" dirty="0" smtClean="0"/>
                <a:t>[ 2.False ]</a:t>
              </a:r>
              <a:endParaRPr lang="ko-KR" alt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66165" y="5263987"/>
              <a:ext cx="122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73993" y="5796862"/>
              <a:ext cx="16257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[1. connect]</a:t>
              </a:r>
            </a:p>
            <a:p>
              <a:r>
                <a:rPr lang="en-US" altLang="ko-KR" sz="1400" dirty="0" smtClean="0"/>
                <a:t>[2. don’t connect]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5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34525" y="-132627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대화방 초대 </a:t>
            </a:r>
            <a:endParaRPr lang="en-US" altLang="ko-KR" sz="3600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536406" y="-503236"/>
            <a:ext cx="1000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Return IP</a:t>
            </a:r>
            <a:endParaRPr lang="ko-KR" altLang="en-US" sz="1200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3043763" y="666151"/>
            <a:ext cx="7995791" cy="5795346"/>
            <a:chOff x="1287535" y="666151"/>
            <a:chExt cx="7995791" cy="5795346"/>
          </a:xfrm>
        </p:grpSpPr>
        <p:grpSp>
          <p:nvGrpSpPr>
            <p:cNvPr id="126" name="그룹 125"/>
            <p:cNvGrpSpPr/>
            <p:nvPr/>
          </p:nvGrpSpPr>
          <p:grpSpPr>
            <a:xfrm>
              <a:off x="1287535" y="666151"/>
              <a:ext cx="7995791" cy="5795346"/>
              <a:chOff x="1287535" y="666151"/>
              <a:chExt cx="7995791" cy="5795346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1287535" y="666151"/>
                <a:ext cx="7995791" cy="5264080"/>
                <a:chOff x="2259991" y="941923"/>
                <a:chExt cx="7995791" cy="5264080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2259991" y="941923"/>
                  <a:ext cx="7995791" cy="5264080"/>
                  <a:chOff x="2289020" y="651637"/>
                  <a:chExt cx="7995791" cy="5264080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2289020" y="651637"/>
                    <a:ext cx="7995791" cy="5264080"/>
                    <a:chOff x="2289020" y="664337"/>
                    <a:chExt cx="7995791" cy="5264080"/>
                  </a:xfrm>
                </p:grpSpPr>
                <p:grpSp>
                  <p:nvGrpSpPr>
                    <p:cNvPr id="9" name="그룹 8"/>
                    <p:cNvGrpSpPr/>
                    <p:nvPr/>
                  </p:nvGrpSpPr>
                  <p:grpSpPr>
                    <a:xfrm>
                      <a:off x="5481700" y="664337"/>
                      <a:ext cx="1318162" cy="1504523"/>
                      <a:chOff x="4578893" y="-274532"/>
                      <a:chExt cx="1896457" cy="2534143"/>
                    </a:xfrm>
                  </p:grpSpPr>
                  <p:grpSp>
                    <p:nvGrpSpPr>
                      <p:cNvPr id="53" name="그룹 52"/>
                      <p:cNvGrpSpPr/>
                      <p:nvPr/>
                    </p:nvGrpSpPr>
                    <p:grpSpPr>
                      <a:xfrm>
                        <a:off x="4578893" y="-274532"/>
                        <a:ext cx="1896457" cy="2534143"/>
                        <a:chOff x="2521163" y="268435"/>
                        <a:chExt cx="1896457" cy="2534143"/>
                      </a:xfrm>
                    </p:grpSpPr>
                    <p:sp>
                      <p:nvSpPr>
                        <p:cNvPr id="56" name="직사각형 55"/>
                        <p:cNvSpPr/>
                        <p:nvPr/>
                      </p:nvSpPr>
                      <p:spPr>
                        <a:xfrm>
                          <a:off x="2521163" y="268435"/>
                          <a:ext cx="1896457" cy="362858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" name="직사각형 56"/>
                        <p:cNvSpPr/>
                        <p:nvPr/>
                      </p:nvSpPr>
                      <p:spPr>
                        <a:xfrm>
                          <a:off x="2521164" y="642544"/>
                          <a:ext cx="1896456" cy="2160034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4" name="직사각형 53"/>
                      <p:cNvSpPr/>
                      <p:nvPr/>
                    </p:nvSpPr>
                    <p:spPr>
                      <a:xfrm>
                        <a:off x="4883246" y="286095"/>
                        <a:ext cx="1270660" cy="36285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CRUD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5" name="직사각형 54"/>
                      <p:cNvSpPr/>
                      <p:nvPr/>
                    </p:nvSpPr>
                    <p:spPr>
                      <a:xfrm>
                        <a:off x="4883246" y="1619260"/>
                        <a:ext cx="1270660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A Socket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" name="그룹 9"/>
                    <p:cNvGrpSpPr/>
                    <p:nvPr/>
                  </p:nvGrpSpPr>
                  <p:grpSpPr>
                    <a:xfrm>
                      <a:off x="2289020" y="3010381"/>
                      <a:ext cx="1318162" cy="923620"/>
                      <a:chOff x="4578893" y="214412"/>
                      <a:chExt cx="1896457" cy="1482683"/>
                    </a:xfrm>
                  </p:grpSpPr>
                  <p:grpSp>
                    <p:nvGrpSpPr>
                      <p:cNvPr id="49" name="그룹 48"/>
                      <p:cNvGrpSpPr/>
                      <p:nvPr/>
                    </p:nvGrpSpPr>
                    <p:grpSpPr>
                      <a:xfrm>
                        <a:off x="4578893" y="214412"/>
                        <a:ext cx="1896457" cy="1482683"/>
                        <a:chOff x="2521163" y="757379"/>
                        <a:chExt cx="1896457" cy="1482683"/>
                      </a:xfrm>
                    </p:grpSpPr>
                    <p:sp>
                      <p:nvSpPr>
                        <p:cNvPr id="51" name="직사각형 50"/>
                        <p:cNvSpPr/>
                        <p:nvPr/>
                      </p:nvSpPr>
                      <p:spPr>
                        <a:xfrm>
                          <a:off x="2521163" y="757379"/>
                          <a:ext cx="1896457" cy="362857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직사각형 51"/>
                        <p:cNvSpPr/>
                        <p:nvPr/>
                      </p:nvSpPr>
                      <p:spPr>
                        <a:xfrm>
                          <a:off x="2521164" y="1120236"/>
                          <a:ext cx="1896456" cy="1119826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0" name="직사각형 49"/>
                      <p:cNvSpPr/>
                      <p:nvPr/>
                    </p:nvSpPr>
                    <p:spPr>
                      <a:xfrm>
                        <a:off x="4883246" y="737831"/>
                        <a:ext cx="1270660" cy="824264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Router</a:t>
                        </a:r>
                      </a:p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Table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" name="그룹 10"/>
                    <p:cNvGrpSpPr/>
                    <p:nvPr/>
                  </p:nvGrpSpPr>
                  <p:grpSpPr>
                    <a:xfrm>
                      <a:off x="8798367" y="3010650"/>
                      <a:ext cx="1486444" cy="1214238"/>
                      <a:chOff x="4578893" y="214412"/>
                      <a:chExt cx="1896457" cy="2045198"/>
                    </a:xfrm>
                  </p:grpSpPr>
                  <p:grpSp>
                    <p:nvGrpSpPr>
                      <p:cNvPr id="44" name="그룹 43"/>
                      <p:cNvGrpSpPr/>
                      <p:nvPr/>
                    </p:nvGrpSpPr>
                    <p:grpSpPr>
                      <a:xfrm>
                        <a:off x="4578893" y="214412"/>
                        <a:ext cx="1896457" cy="2045198"/>
                        <a:chOff x="2521163" y="757379"/>
                        <a:chExt cx="1896457" cy="2045198"/>
                      </a:xfrm>
                    </p:grpSpPr>
                    <p:sp>
                      <p:nvSpPr>
                        <p:cNvPr id="47" name="직사각형 46"/>
                        <p:cNvSpPr/>
                        <p:nvPr/>
                      </p:nvSpPr>
                      <p:spPr>
                        <a:xfrm>
                          <a:off x="2521163" y="757379"/>
                          <a:ext cx="1896457" cy="362857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직사각형 47"/>
                        <p:cNvSpPr/>
                        <p:nvPr/>
                      </p:nvSpPr>
                      <p:spPr>
                        <a:xfrm>
                          <a:off x="2521165" y="1120236"/>
                          <a:ext cx="1896455" cy="1682341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5" name="직사각형 44"/>
                      <p:cNvSpPr/>
                      <p:nvPr/>
                    </p:nvSpPr>
                    <p:spPr>
                      <a:xfrm>
                        <a:off x="4883244" y="872832"/>
                        <a:ext cx="1286064" cy="36189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A&amp;S Socket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6" name="직사각형 45"/>
                      <p:cNvSpPr/>
                      <p:nvPr/>
                    </p:nvSpPr>
                    <p:spPr>
                      <a:xfrm>
                        <a:off x="4883246" y="1619260"/>
                        <a:ext cx="1270660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S&amp;C Socket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4303495" y="3013814"/>
                      <a:ext cx="1551125" cy="1214238"/>
                      <a:chOff x="4578893" y="214412"/>
                      <a:chExt cx="1896457" cy="2045198"/>
                    </a:xfrm>
                  </p:grpSpPr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4578893" y="214412"/>
                        <a:ext cx="1896457" cy="2045198"/>
                        <a:chOff x="2521163" y="757379"/>
                        <a:chExt cx="1896457" cy="2045198"/>
                      </a:xfrm>
                    </p:grpSpPr>
                    <p:sp>
                      <p:nvSpPr>
                        <p:cNvPr id="42" name="직사각형 41"/>
                        <p:cNvSpPr/>
                        <p:nvPr/>
                      </p:nvSpPr>
                      <p:spPr>
                        <a:xfrm>
                          <a:off x="2521163" y="757379"/>
                          <a:ext cx="1896457" cy="362857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3" name="직사각형 42"/>
                        <p:cNvSpPr/>
                        <p:nvPr/>
                      </p:nvSpPr>
                      <p:spPr>
                        <a:xfrm>
                          <a:off x="2521165" y="1120236"/>
                          <a:ext cx="1896455" cy="1682341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0" name="직사각형 39"/>
                      <p:cNvSpPr/>
                      <p:nvPr/>
                    </p:nvSpPr>
                    <p:spPr>
                      <a:xfrm>
                        <a:off x="4883244" y="872832"/>
                        <a:ext cx="1286064" cy="36189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A&amp;B Socket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4883246" y="1619260"/>
                        <a:ext cx="1270660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>
                            <a:solidFill>
                              <a:schemeClr val="tx1"/>
                            </a:solidFill>
                          </a:rPr>
                          <a:t>B</a:t>
                        </a:r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&amp;C Socket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6660422" y="5164017"/>
                      <a:ext cx="1318162" cy="764400"/>
                      <a:chOff x="4578893" y="726990"/>
                      <a:chExt cx="1896457" cy="1227088"/>
                    </a:xfrm>
                  </p:grpSpPr>
                  <p:grpSp>
                    <p:nvGrpSpPr>
                      <p:cNvPr id="35" name="그룹 34"/>
                      <p:cNvGrpSpPr/>
                      <p:nvPr/>
                    </p:nvGrpSpPr>
                    <p:grpSpPr>
                      <a:xfrm>
                        <a:off x="4578893" y="726990"/>
                        <a:ext cx="1896457" cy="1227088"/>
                        <a:chOff x="2521163" y="1269957"/>
                        <a:chExt cx="1896457" cy="1227088"/>
                      </a:xfrm>
                    </p:grpSpPr>
                    <p:sp>
                      <p:nvSpPr>
                        <p:cNvPr id="37" name="직사각형 36"/>
                        <p:cNvSpPr/>
                        <p:nvPr/>
                      </p:nvSpPr>
                      <p:spPr>
                        <a:xfrm>
                          <a:off x="2521163" y="1269957"/>
                          <a:ext cx="1896457" cy="362858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C`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8" name="직사각형 37"/>
                        <p:cNvSpPr/>
                        <p:nvPr/>
                      </p:nvSpPr>
                      <p:spPr>
                        <a:xfrm>
                          <a:off x="2521164" y="1632815"/>
                          <a:ext cx="1896456" cy="86423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직사각형 35"/>
                      <p:cNvSpPr/>
                      <p:nvPr/>
                    </p:nvSpPr>
                    <p:spPr>
                      <a:xfrm>
                        <a:off x="4883246" y="1291184"/>
                        <a:ext cx="1270660" cy="46939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Client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4" name="그룹 13"/>
                    <p:cNvGrpSpPr/>
                    <p:nvPr/>
                  </p:nvGrpSpPr>
                  <p:grpSpPr>
                    <a:xfrm>
                      <a:off x="6550931" y="3012456"/>
                      <a:ext cx="1551125" cy="1214238"/>
                      <a:chOff x="4578893" y="214412"/>
                      <a:chExt cx="1896457" cy="2045198"/>
                    </a:xfrm>
                  </p:grpSpPr>
                  <p:grpSp>
                    <p:nvGrpSpPr>
                      <p:cNvPr id="30" name="그룹 29"/>
                      <p:cNvGrpSpPr/>
                      <p:nvPr/>
                    </p:nvGrpSpPr>
                    <p:grpSpPr>
                      <a:xfrm>
                        <a:off x="4578893" y="214412"/>
                        <a:ext cx="1896457" cy="2045198"/>
                        <a:chOff x="2521163" y="757379"/>
                        <a:chExt cx="1896457" cy="2045198"/>
                      </a:xfrm>
                    </p:grpSpPr>
                    <p:sp>
                      <p:nvSpPr>
                        <p:cNvPr id="33" name="직사각형 32"/>
                        <p:cNvSpPr/>
                        <p:nvPr/>
                      </p:nvSpPr>
                      <p:spPr>
                        <a:xfrm>
                          <a:off x="2521163" y="757379"/>
                          <a:ext cx="1896457" cy="362857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B`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직사각형 33"/>
                        <p:cNvSpPr/>
                        <p:nvPr/>
                      </p:nvSpPr>
                      <p:spPr>
                        <a:xfrm>
                          <a:off x="2521165" y="1120236"/>
                          <a:ext cx="1896455" cy="1682341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1" name="직사각형 30"/>
                      <p:cNvSpPr/>
                      <p:nvPr/>
                    </p:nvSpPr>
                    <p:spPr>
                      <a:xfrm>
                        <a:off x="4883244" y="872832"/>
                        <a:ext cx="1286064" cy="36189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A&amp;B Socket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2" name="직사각형 31"/>
                      <p:cNvSpPr/>
                      <p:nvPr/>
                    </p:nvSpPr>
                    <p:spPr>
                      <a:xfrm>
                        <a:off x="4883246" y="1619260"/>
                        <a:ext cx="1270660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>
                            <a:solidFill>
                              <a:schemeClr val="tx1"/>
                            </a:solidFill>
                          </a:rPr>
                          <a:t>B</a:t>
                        </a:r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&amp;C Socket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5" name="그룹 14"/>
                    <p:cNvGrpSpPr/>
                    <p:nvPr/>
                  </p:nvGrpSpPr>
                  <p:grpSpPr>
                    <a:xfrm>
                      <a:off x="4412986" y="5164017"/>
                      <a:ext cx="1318162" cy="764400"/>
                      <a:chOff x="4578893" y="726990"/>
                      <a:chExt cx="1896457" cy="1227088"/>
                    </a:xfrm>
                  </p:grpSpPr>
                  <p:grpSp>
                    <p:nvGrpSpPr>
                      <p:cNvPr id="26" name="그룹 25"/>
                      <p:cNvGrpSpPr/>
                      <p:nvPr/>
                    </p:nvGrpSpPr>
                    <p:grpSpPr>
                      <a:xfrm>
                        <a:off x="4578893" y="726990"/>
                        <a:ext cx="1896457" cy="1227088"/>
                        <a:chOff x="2521163" y="1269957"/>
                        <a:chExt cx="1896457" cy="1227088"/>
                      </a:xfrm>
                    </p:grpSpPr>
                    <p:sp>
                      <p:nvSpPr>
                        <p:cNvPr id="28" name="직사각형 27"/>
                        <p:cNvSpPr/>
                        <p:nvPr/>
                      </p:nvSpPr>
                      <p:spPr>
                        <a:xfrm>
                          <a:off x="2521163" y="1269957"/>
                          <a:ext cx="1896457" cy="362856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9" name="직사각형 28"/>
                        <p:cNvSpPr/>
                        <p:nvPr/>
                      </p:nvSpPr>
                      <p:spPr>
                        <a:xfrm>
                          <a:off x="2521164" y="1632815"/>
                          <a:ext cx="1896456" cy="86423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7" name="직사각형 26"/>
                      <p:cNvSpPr/>
                      <p:nvPr/>
                    </p:nvSpPr>
                    <p:spPr>
                      <a:xfrm>
                        <a:off x="4883246" y="1291184"/>
                        <a:ext cx="1270660" cy="46939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Client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6" name="꺾인 연결선 15"/>
                    <p:cNvCxnSpPr>
                      <a:stCxn id="57" idx="1"/>
                      <a:endCxn id="51" idx="0"/>
                    </p:cNvCxnSpPr>
                    <p:nvPr/>
                  </p:nvCxnSpPr>
                  <p:spPr>
                    <a:xfrm rot="10800000" flipV="1">
                      <a:off x="2948101" y="1527653"/>
                      <a:ext cx="2533600" cy="1482728"/>
                    </a:xfrm>
                    <a:prstGeom prst="bentConnector2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꺾인 연결선 16"/>
                    <p:cNvCxnSpPr>
                      <a:stCxn id="57" idx="3"/>
                      <a:endCxn id="47" idx="0"/>
                    </p:cNvCxnSpPr>
                    <p:nvPr/>
                  </p:nvCxnSpPr>
                  <p:spPr>
                    <a:xfrm>
                      <a:off x="6799862" y="1527653"/>
                      <a:ext cx="2741727" cy="1482997"/>
                    </a:xfrm>
                    <a:prstGeom prst="bentConnector2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직선 연결선 17"/>
                    <p:cNvCxnSpPr>
                      <a:stCxn id="43" idx="2"/>
                      <a:endCxn id="28" idx="0"/>
                    </p:cNvCxnSpPr>
                    <p:nvPr/>
                  </p:nvCxnSpPr>
                  <p:spPr>
                    <a:xfrm flipH="1">
                      <a:off x="5072067" y="4228052"/>
                      <a:ext cx="6992" cy="935965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직선 연결선 18"/>
                    <p:cNvCxnSpPr>
                      <a:stCxn id="34" idx="2"/>
                      <a:endCxn id="37" idx="0"/>
                    </p:cNvCxnSpPr>
                    <p:nvPr/>
                  </p:nvCxnSpPr>
                  <p:spPr>
                    <a:xfrm flipH="1">
                      <a:off x="7319503" y="4226694"/>
                      <a:ext cx="6992" cy="937323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꺾인 연결선 19"/>
                    <p:cNvCxnSpPr>
                      <a:stCxn id="52" idx="2"/>
                      <a:endCxn id="29" idx="1"/>
                    </p:cNvCxnSpPr>
                    <p:nvPr/>
                  </p:nvCxnSpPr>
                  <p:spPr>
                    <a:xfrm rot="16200000" flipH="1">
                      <a:off x="2817927" y="4064175"/>
                      <a:ext cx="1725235" cy="1464885"/>
                    </a:xfrm>
                    <a:prstGeom prst="bentConnector2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꺾인 연결선 20"/>
                    <p:cNvCxnSpPr>
                      <a:stCxn id="48" idx="2"/>
                      <a:endCxn id="38" idx="3"/>
                    </p:cNvCxnSpPr>
                    <p:nvPr/>
                  </p:nvCxnSpPr>
                  <p:spPr>
                    <a:xfrm rot="5400000">
                      <a:off x="8042913" y="4160559"/>
                      <a:ext cx="1434348" cy="1563006"/>
                    </a:xfrm>
                    <a:prstGeom prst="bentConnector2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꺾인 연결선 21"/>
                    <p:cNvCxnSpPr>
                      <a:stCxn id="29" idx="2"/>
                      <a:endCxn id="48" idx="2"/>
                    </p:cNvCxnSpPr>
                    <p:nvPr/>
                  </p:nvCxnSpPr>
                  <p:spPr>
                    <a:xfrm rot="5400000" flipH="1" flipV="1">
                      <a:off x="6455064" y="2841892"/>
                      <a:ext cx="1703529" cy="4469522"/>
                    </a:xfrm>
                    <a:prstGeom prst="bentConnector3">
                      <a:avLst>
                        <a:gd name="adj1" fmla="val -21087"/>
                      </a:avLst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꺾인 연결선 22"/>
                    <p:cNvCxnSpPr>
                      <a:stCxn id="38" idx="2"/>
                      <a:endCxn id="52" idx="2"/>
                    </p:cNvCxnSpPr>
                    <p:nvPr/>
                  </p:nvCxnSpPr>
                  <p:spPr>
                    <a:xfrm rot="5400000" flipH="1">
                      <a:off x="4136595" y="2745508"/>
                      <a:ext cx="1994416" cy="4371402"/>
                    </a:xfrm>
                    <a:prstGeom prst="bentConnector3">
                      <a:avLst>
                        <a:gd name="adj1" fmla="val -11462"/>
                      </a:avLst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꺾인 연결선 23"/>
                    <p:cNvCxnSpPr>
                      <a:stCxn id="42" idx="0"/>
                      <a:endCxn id="57" idx="2"/>
                    </p:cNvCxnSpPr>
                    <p:nvPr/>
                  </p:nvCxnSpPr>
                  <p:spPr>
                    <a:xfrm rot="5400000" flipH="1" flipV="1">
                      <a:off x="5187443" y="2060475"/>
                      <a:ext cx="844954" cy="1061724"/>
                    </a:xfrm>
                    <a:prstGeom prst="bent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꺾인 연결선 24"/>
                    <p:cNvCxnSpPr>
                      <a:stCxn id="33" idx="0"/>
                      <a:endCxn id="57" idx="2"/>
                    </p:cNvCxnSpPr>
                    <p:nvPr/>
                  </p:nvCxnSpPr>
                  <p:spPr>
                    <a:xfrm rot="16200000" flipV="1">
                      <a:off x="6311840" y="1997802"/>
                      <a:ext cx="843596" cy="1185712"/>
                    </a:xfrm>
                    <a:prstGeom prst="bentConnector3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순서도: 자기 디스크 6"/>
                  <p:cNvSpPr/>
                  <p:nvPr/>
                </p:nvSpPr>
                <p:spPr>
                  <a:xfrm>
                    <a:off x="8555924" y="977799"/>
                    <a:ext cx="1002552" cy="574871"/>
                  </a:xfrm>
                  <a:prstGeom prst="flowChartMagneticDisk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Database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" name="직선 연결선 7"/>
                  <p:cNvCxnSpPr>
                    <a:endCxn id="7" idx="2"/>
                  </p:cNvCxnSpPr>
                  <p:nvPr/>
                </p:nvCxnSpPr>
                <p:spPr>
                  <a:xfrm flipV="1">
                    <a:off x="6799862" y="1265235"/>
                    <a:ext cx="1756062" cy="6863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" name="직선 화살표 연결선 63"/>
                <p:cNvCxnSpPr/>
                <p:nvPr/>
              </p:nvCxnSpPr>
              <p:spPr>
                <a:xfrm flipV="1">
                  <a:off x="4833257" y="4371849"/>
                  <a:ext cx="0" cy="9823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3583943" y="4796327"/>
                  <a:ext cx="119648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/>
                    <a:t>1. Invite friend</a:t>
                  </a:r>
                  <a:endParaRPr lang="ko-KR" altLang="en-US" sz="1200" dirty="0"/>
                </a:p>
              </p:txBody>
            </p:sp>
            <p:cxnSp>
              <p:nvCxnSpPr>
                <p:cNvPr id="66" name="직선 화살표 연결선 65"/>
                <p:cNvCxnSpPr/>
                <p:nvPr/>
              </p:nvCxnSpPr>
              <p:spPr>
                <a:xfrm flipV="1">
                  <a:off x="4834019" y="3899780"/>
                  <a:ext cx="0" cy="1879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/>
                <p:cNvCxnSpPr/>
                <p:nvPr/>
              </p:nvCxnSpPr>
              <p:spPr>
                <a:xfrm flipV="1">
                  <a:off x="4833256" y="2743192"/>
                  <a:ext cx="0" cy="8708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/>
                <p:cNvCxnSpPr/>
                <p:nvPr/>
              </p:nvCxnSpPr>
              <p:spPr>
                <a:xfrm>
                  <a:off x="4833256" y="2743192"/>
                  <a:ext cx="11630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화살표 연결선 68"/>
                <p:cNvCxnSpPr/>
                <p:nvPr/>
              </p:nvCxnSpPr>
              <p:spPr>
                <a:xfrm flipV="1">
                  <a:off x="5981802" y="2308679"/>
                  <a:ext cx="0" cy="3708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/>
                <p:cNvCxnSpPr/>
                <p:nvPr/>
              </p:nvCxnSpPr>
              <p:spPr>
                <a:xfrm flipV="1">
                  <a:off x="5975306" y="1572365"/>
                  <a:ext cx="0" cy="4179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/>
                <p:cNvCxnSpPr/>
                <p:nvPr/>
              </p:nvCxnSpPr>
              <p:spPr>
                <a:xfrm>
                  <a:off x="6328229" y="1557851"/>
                  <a:ext cx="0" cy="4782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/>
                <p:nvPr/>
              </p:nvCxnSpPr>
              <p:spPr>
                <a:xfrm>
                  <a:off x="6328229" y="2308679"/>
                  <a:ext cx="0" cy="7248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/>
                <p:cNvCxnSpPr/>
                <p:nvPr/>
              </p:nvCxnSpPr>
              <p:spPr>
                <a:xfrm flipH="1">
                  <a:off x="5263991" y="3033480"/>
                  <a:ext cx="10497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/>
                <p:cNvCxnSpPr/>
                <p:nvPr/>
              </p:nvCxnSpPr>
              <p:spPr>
                <a:xfrm>
                  <a:off x="5278505" y="3047994"/>
                  <a:ext cx="0" cy="5805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화살표 연결선 75"/>
                <p:cNvCxnSpPr/>
                <p:nvPr/>
              </p:nvCxnSpPr>
              <p:spPr>
                <a:xfrm>
                  <a:off x="5278505" y="3923019"/>
                  <a:ext cx="0" cy="193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/>
                <p:cNvCxnSpPr/>
                <p:nvPr/>
              </p:nvCxnSpPr>
              <p:spPr>
                <a:xfrm>
                  <a:off x="5278505" y="4386363"/>
                  <a:ext cx="0" cy="9745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5292804" y="4743636"/>
                  <a:ext cx="10004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3</a:t>
                  </a:r>
                  <a:r>
                    <a:rPr lang="en-US" altLang="ko-KR" sz="1200" dirty="0" smtClean="0"/>
                    <a:t>. Return IP</a:t>
                  </a:r>
                  <a:endParaRPr lang="ko-KR" altLang="en-US" sz="12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4483397" y="1578161"/>
                  <a:ext cx="14842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 smtClean="0"/>
                    <a:t>2. request friend’s </a:t>
                  </a:r>
                </a:p>
                <a:p>
                  <a:r>
                    <a:rPr lang="en-US" altLang="ko-KR" sz="1200" dirty="0"/>
                    <a:t> </a:t>
                  </a:r>
                  <a:r>
                    <a:rPr lang="en-US" altLang="ko-KR" sz="1200" dirty="0" smtClean="0"/>
                    <a:t>   B &amp; C IP</a:t>
                  </a:r>
                  <a:endParaRPr lang="ko-KR" altLang="en-US" sz="1200" dirty="0"/>
                </a:p>
              </p:txBody>
            </p:sp>
          </p:grpSp>
          <p:cxnSp>
            <p:nvCxnSpPr>
              <p:cNvPr id="3" name="직선 화살표 연결선 2"/>
              <p:cNvCxnSpPr/>
              <p:nvPr/>
            </p:nvCxnSpPr>
            <p:spPr>
              <a:xfrm>
                <a:off x="3872341" y="6458857"/>
                <a:ext cx="48507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V="1">
                <a:off x="8723087" y="4110591"/>
                <a:ext cx="0" cy="23482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>
                <a:off x="3872341" y="5994401"/>
                <a:ext cx="0" cy="467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/>
              <p:cNvCxnSpPr/>
              <p:nvPr/>
            </p:nvCxnSpPr>
            <p:spPr>
              <a:xfrm>
                <a:off x="5582220" y="1173163"/>
                <a:ext cx="19577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5753185" y="817883"/>
                <a:ext cx="15072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r>
                  <a:rPr lang="en-US" altLang="ko-KR" sz="1200" dirty="0" smtClean="0"/>
                  <a:t>. Select friend’s </a:t>
                </a:r>
                <a:r>
                  <a:rPr lang="en-US" altLang="ko-KR" sz="1200" dirty="0" err="1" smtClean="0"/>
                  <a:t>ip</a:t>
                </a:r>
                <a:endParaRPr lang="ko-KR" altLang="en-US" sz="1200" dirty="0"/>
              </a:p>
            </p:txBody>
          </p:sp>
          <p:cxnSp>
            <p:nvCxnSpPr>
              <p:cNvPr id="119" name="직선 화살표 연결선 118"/>
              <p:cNvCxnSpPr/>
              <p:nvPr/>
            </p:nvCxnSpPr>
            <p:spPr>
              <a:xfrm>
                <a:off x="8302172" y="4110591"/>
                <a:ext cx="0" cy="21173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/>
              <p:cNvCxnSpPr/>
              <p:nvPr/>
            </p:nvCxnSpPr>
            <p:spPr>
              <a:xfrm flipH="1">
                <a:off x="4278738" y="6227949"/>
                <a:ext cx="40234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/>
              <p:cNvCxnSpPr/>
              <p:nvPr/>
            </p:nvCxnSpPr>
            <p:spPr>
              <a:xfrm flipV="1">
                <a:off x="4306049" y="5994401"/>
                <a:ext cx="0" cy="233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393644" y="5963296"/>
                <a:ext cx="219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7. Response connect success</a:t>
                </a:r>
                <a:endParaRPr lang="ko-KR" altLang="en-US" sz="1200" dirty="0"/>
              </a:p>
            </p:txBody>
          </p:sp>
        </p:grpSp>
        <p:cxnSp>
          <p:nvCxnSpPr>
            <p:cNvPr id="129" name="직선 화살표 연결선 128"/>
            <p:cNvCxnSpPr/>
            <p:nvPr/>
          </p:nvCxnSpPr>
          <p:spPr>
            <a:xfrm>
              <a:off x="5384800" y="2757714"/>
              <a:ext cx="798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/>
            <p:nvPr/>
          </p:nvCxnSpPr>
          <p:spPr>
            <a:xfrm>
              <a:off x="6183085" y="2757708"/>
              <a:ext cx="0" cy="58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>
              <a:off x="6183085" y="3661761"/>
              <a:ext cx="0" cy="16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183085" y="4125105"/>
              <a:ext cx="0" cy="96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7100571" y="5517289"/>
              <a:ext cx="1622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355302" y="2320649"/>
              <a:ext cx="1003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4. Search </a:t>
              </a:r>
              <a:r>
                <a:rPr lang="en-US" altLang="ko-KR" sz="1200" dirty="0" err="1" smtClean="0"/>
                <a:t>ip</a:t>
              </a:r>
              <a:endParaRPr lang="ko-KR" alt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304812" y="4559255"/>
              <a:ext cx="2051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5. Return Session server IP</a:t>
              </a:r>
              <a:endParaRPr lang="ko-KR" alt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366815" y="5221414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6. Connect</a:t>
              </a:r>
              <a:endParaRPr lang="ko-KR" altLang="en-US" sz="1200" dirty="0"/>
            </a:p>
          </p:txBody>
        </p:sp>
        <p:cxnSp>
          <p:nvCxnSpPr>
            <p:cNvPr id="142" name="직선 화살표 연결선 141"/>
            <p:cNvCxnSpPr/>
            <p:nvPr/>
          </p:nvCxnSpPr>
          <p:spPr>
            <a:xfrm flipH="1">
              <a:off x="7169240" y="5809691"/>
              <a:ext cx="1132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7120094" y="5825201"/>
              <a:ext cx="1481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7. connect success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대화방 생성 </a:t>
            </a:r>
            <a:endParaRPr lang="en-US" altLang="ko-KR" sz="3600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536406" y="-503236"/>
            <a:ext cx="1000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Return IP</a:t>
            </a:r>
            <a:endParaRPr lang="ko-KR" altLang="en-US" sz="12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1287535" y="666151"/>
            <a:ext cx="8882190" cy="6147750"/>
            <a:chOff x="1287535" y="666151"/>
            <a:chExt cx="8882190" cy="6147750"/>
          </a:xfrm>
        </p:grpSpPr>
        <p:grpSp>
          <p:nvGrpSpPr>
            <p:cNvPr id="86" name="그룹 85"/>
            <p:cNvGrpSpPr/>
            <p:nvPr/>
          </p:nvGrpSpPr>
          <p:grpSpPr>
            <a:xfrm>
              <a:off x="1287535" y="666151"/>
              <a:ext cx="7995791" cy="5264080"/>
              <a:chOff x="2259991" y="941923"/>
              <a:chExt cx="7995791" cy="526408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259991" y="941923"/>
                <a:ext cx="7995791" cy="5264080"/>
                <a:chOff x="2289020" y="651637"/>
                <a:chExt cx="7995791" cy="5264080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2289020" y="651637"/>
                  <a:ext cx="7995791" cy="5264080"/>
                  <a:chOff x="2289020" y="664337"/>
                  <a:chExt cx="7995791" cy="5264080"/>
                </a:xfrm>
              </p:grpSpPr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5481700" y="664337"/>
                    <a:ext cx="1318162" cy="1504523"/>
                    <a:chOff x="4578893" y="-274532"/>
                    <a:chExt cx="1896457" cy="2534143"/>
                  </a:xfrm>
                </p:grpSpPr>
                <p:grpSp>
                  <p:nvGrpSpPr>
                    <p:cNvPr id="53" name="그룹 52"/>
                    <p:cNvGrpSpPr/>
                    <p:nvPr/>
                  </p:nvGrpSpPr>
                  <p:grpSpPr>
                    <a:xfrm>
                      <a:off x="4578893" y="-274532"/>
                      <a:ext cx="1896457" cy="2534143"/>
                      <a:chOff x="2521163" y="268435"/>
                      <a:chExt cx="1896457" cy="2534143"/>
                    </a:xfrm>
                  </p:grpSpPr>
                  <p:sp>
                    <p:nvSpPr>
                      <p:cNvPr id="56" name="직사각형 55"/>
                      <p:cNvSpPr/>
                      <p:nvPr/>
                    </p:nvSpPr>
                    <p:spPr>
                      <a:xfrm>
                        <a:off x="2521163" y="268435"/>
                        <a:ext cx="1896457" cy="36285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7" name="직사각형 56"/>
                      <p:cNvSpPr/>
                      <p:nvPr/>
                    </p:nvSpPr>
                    <p:spPr>
                      <a:xfrm>
                        <a:off x="2521164" y="642544"/>
                        <a:ext cx="1896456" cy="2160034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4" name="직사각형 53"/>
                    <p:cNvSpPr/>
                    <p:nvPr/>
                  </p:nvSpPr>
                  <p:spPr>
                    <a:xfrm>
                      <a:off x="4883246" y="286095"/>
                      <a:ext cx="1270660" cy="36285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CRUD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2289020" y="3010381"/>
                    <a:ext cx="1318162" cy="923620"/>
                    <a:chOff x="4578893" y="214412"/>
                    <a:chExt cx="1896457" cy="1482683"/>
                  </a:xfrm>
                </p:grpSpPr>
                <p:grpSp>
                  <p:nvGrpSpPr>
                    <p:cNvPr id="49" name="그룹 48"/>
                    <p:cNvGrpSpPr/>
                    <p:nvPr/>
                  </p:nvGrpSpPr>
                  <p:grpSpPr>
                    <a:xfrm>
                      <a:off x="4578893" y="214412"/>
                      <a:ext cx="1896457" cy="1482683"/>
                      <a:chOff x="2521163" y="757379"/>
                      <a:chExt cx="1896457" cy="1482683"/>
                    </a:xfrm>
                  </p:grpSpPr>
                  <p:sp>
                    <p:nvSpPr>
                      <p:cNvPr id="51" name="직사각형 50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>
                            <a:solidFill>
                              <a:schemeClr val="tx1"/>
                            </a:solidFill>
                          </a:rPr>
                          <a:t>R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2" name="직사각형 51"/>
                      <p:cNvSpPr/>
                      <p:nvPr/>
                    </p:nvSpPr>
                    <p:spPr>
                      <a:xfrm>
                        <a:off x="2521164" y="1120236"/>
                        <a:ext cx="1896456" cy="111982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0" name="직사각형 49"/>
                    <p:cNvSpPr/>
                    <p:nvPr/>
                  </p:nvSpPr>
                  <p:spPr>
                    <a:xfrm>
                      <a:off x="4883246" y="737831"/>
                      <a:ext cx="1270660" cy="82426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Router</a:t>
                      </a: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" name="그룹 10"/>
                  <p:cNvGrpSpPr/>
                  <p:nvPr/>
                </p:nvGrpSpPr>
                <p:grpSpPr>
                  <a:xfrm>
                    <a:off x="8798367" y="3010650"/>
                    <a:ext cx="1486444" cy="1214238"/>
                    <a:chOff x="4578893" y="214412"/>
                    <a:chExt cx="1896457" cy="2045198"/>
                  </a:xfrm>
                </p:grpSpPr>
                <p:grpSp>
                  <p:nvGrpSpPr>
                    <p:cNvPr id="44" name="그룹 43"/>
                    <p:cNvGrpSpPr/>
                    <p:nvPr/>
                  </p:nvGrpSpPr>
                  <p:grpSpPr>
                    <a:xfrm>
                      <a:off x="4578893" y="214412"/>
                      <a:ext cx="1896457" cy="2045198"/>
                      <a:chOff x="2521163" y="757379"/>
                      <a:chExt cx="1896457" cy="2045198"/>
                    </a:xfrm>
                  </p:grpSpPr>
                  <p:sp>
                    <p:nvSpPr>
                      <p:cNvPr id="47" name="직사각형 46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S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8" name="직사각형 47"/>
                      <p:cNvSpPr/>
                      <p:nvPr/>
                    </p:nvSpPr>
                    <p:spPr>
                      <a:xfrm>
                        <a:off x="2521165" y="1120236"/>
                        <a:ext cx="1896455" cy="168234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4883244" y="872832"/>
                      <a:ext cx="1286064" cy="3618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A&amp;S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S&amp;C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4303495" y="3013814"/>
                    <a:ext cx="1551125" cy="1214238"/>
                    <a:chOff x="4578893" y="214412"/>
                    <a:chExt cx="1896457" cy="2045198"/>
                  </a:xfrm>
                </p:grpSpPr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4578893" y="214412"/>
                      <a:ext cx="1896457" cy="2045198"/>
                      <a:chOff x="2521163" y="757379"/>
                      <a:chExt cx="1896457" cy="2045198"/>
                    </a:xfrm>
                  </p:grpSpPr>
                  <p:sp>
                    <p:nvSpPr>
                      <p:cNvPr id="42" name="직사각형 41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B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직사각형 42"/>
                      <p:cNvSpPr/>
                      <p:nvPr/>
                    </p:nvSpPr>
                    <p:spPr>
                      <a:xfrm>
                        <a:off x="2521165" y="1120236"/>
                        <a:ext cx="1896455" cy="168234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0" name="직사각형 39"/>
                    <p:cNvSpPr/>
                    <p:nvPr/>
                  </p:nvSpPr>
                  <p:spPr>
                    <a:xfrm>
                      <a:off x="4883244" y="872832"/>
                      <a:ext cx="1286064" cy="3618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A&amp;B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직사각형 40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&amp;C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6660422" y="5164017"/>
                    <a:ext cx="1318162" cy="764400"/>
                    <a:chOff x="4578893" y="726990"/>
                    <a:chExt cx="1896457" cy="1227088"/>
                  </a:xfrm>
                </p:grpSpPr>
                <p:grpSp>
                  <p:nvGrpSpPr>
                    <p:cNvPr id="35" name="그룹 34"/>
                    <p:cNvGrpSpPr/>
                    <p:nvPr/>
                  </p:nvGrpSpPr>
                  <p:grpSpPr>
                    <a:xfrm>
                      <a:off x="4578893" y="726990"/>
                      <a:ext cx="1896457" cy="1227088"/>
                      <a:chOff x="2521163" y="1269957"/>
                      <a:chExt cx="1896457" cy="1227088"/>
                    </a:xfrm>
                  </p:grpSpPr>
                  <p:sp>
                    <p:nvSpPr>
                      <p:cNvPr id="37" name="직사각형 36"/>
                      <p:cNvSpPr/>
                      <p:nvPr/>
                    </p:nvSpPr>
                    <p:spPr>
                      <a:xfrm>
                        <a:off x="2521163" y="1269957"/>
                        <a:ext cx="1896457" cy="36285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C`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" name="직사각형 37"/>
                      <p:cNvSpPr/>
                      <p:nvPr/>
                    </p:nvSpPr>
                    <p:spPr>
                      <a:xfrm>
                        <a:off x="2521164" y="1632815"/>
                        <a:ext cx="1896456" cy="86423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직사각형 35"/>
                    <p:cNvSpPr/>
                    <p:nvPr/>
                  </p:nvSpPr>
                  <p:spPr>
                    <a:xfrm>
                      <a:off x="4883246" y="1291184"/>
                      <a:ext cx="1270660" cy="4693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6550931" y="3012456"/>
                    <a:ext cx="1551125" cy="1214238"/>
                    <a:chOff x="4578893" y="214412"/>
                    <a:chExt cx="1896457" cy="2045198"/>
                  </a:xfrm>
                </p:grpSpPr>
                <p:grpSp>
                  <p:nvGrpSpPr>
                    <p:cNvPr id="30" name="그룹 29"/>
                    <p:cNvGrpSpPr/>
                    <p:nvPr/>
                  </p:nvGrpSpPr>
                  <p:grpSpPr>
                    <a:xfrm>
                      <a:off x="4578893" y="214412"/>
                      <a:ext cx="1896457" cy="2045198"/>
                      <a:chOff x="2521163" y="757379"/>
                      <a:chExt cx="1896457" cy="2045198"/>
                    </a:xfrm>
                  </p:grpSpPr>
                  <p:sp>
                    <p:nvSpPr>
                      <p:cNvPr id="33" name="직사각형 32"/>
                      <p:cNvSpPr/>
                      <p:nvPr/>
                    </p:nvSpPr>
                    <p:spPr>
                      <a:xfrm>
                        <a:off x="2521163" y="757379"/>
                        <a:ext cx="1896457" cy="36285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B`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직사각형 33"/>
                      <p:cNvSpPr/>
                      <p:nvPr/>
                    </p:nvSpPr>
                    <p:spPr>
                      <a:xfrm>
                        <a:off x="2521165" y="1120236"/>
                        <a:ext cx="1896455" cy="1682341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4883244" y="872832"/>
                      <a:ext cx="1286064" cy="3618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A&amp;B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4883246" y="1619260"/>
                      <a:ext cx="1270660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&amp;C Socket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4412986" y="5164017"/>
                    <a:ext cx="1318162" cy="764400"/>
                    <a:chOff x="4578893" y="726990"/>
                    <a:chExt cx="1896457" cy="1227088"/>
                  </a:xfrm>
                </p:grpSpPr>
                <p:grpSp>
                  <p:nvGrpSpPr>
                    <p:cNvPr id="26" name="그룹 25"/>
                    <p:cNvGrpSpPr/>
                    <p:nvPr/>
                  </p:nvGrpSpPr>
                  <p:grpSpPr>
                    <a:xfrm>
                      <a:off x="4578893" y="726990"/>
                      <a:ext cx="1896457" cy="1227088"/>
                      <a:chOff x="2521163" y="1269957"/>
                      <a:chExt cx="1896457" cy="1227088"/>
                    </a:xfrm>
                  </p:grpSpPr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2521163" y="1269957"/>
                        <a:ext cx="1896457" cy="36285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9" name="직사각형 28"/>
                      <p:cNvSpPr/>
                      <p:nvPr/>
                    </p:nvSpPr>
                    <p:spPr>
                      <a:xfrm>
                        <a:off x="2521164" y="1632815"/>
                        <a:ext cx="1896456" cy="86423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7" name="직사각형 26"/>
                    <p:cNvSpPr/>
                    <p:nvPr/>
                  </p:nvSpPr>
                  <p:spPr>
                    <a:xfrm>
                      <a:off x="4883246" y="1291184"/>
                      <a:ext cx="1270660" cy="46939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6" name="꺾인 연결선 15"/>
                  <p:cNvCxnSpPr>
                    <a:stCxn id="57" idx="1"/>
                    <a:endCxn id="51" idx="0"/>
                  </p:cNvCxnSpPr>
                  <p:nvPr/>
                </p:nvCxnSpPr>
                <p:spPr>
                  <a:xfrm rot="10800000" flipV="1">
                    <a:off x="2948101" y="1527653"/>
                    <a:ext cx="2533600" cy="1482728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꺾인 연결선 16"/>
                  <p:cNvCxnSpPr>
                    <a:stCxn id="57" idx="3"/>
                    <a:endCxn id="47" idx="0"/>
                  </p:cNvCxnSpPr>
                  <p:nvPr/>
                </p:nvCxnSpPr>
                <p:spPr>
                  <a:xfrm>
                    <a:off x="6799862" y="1527653"/>
                    <a:ext cx="2741727" cy="1482997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/>
                  <p:cNvCxnSpPr>
                    <a:stCxn id="43" idx="2"/>
                    <a:endCxn id="28" idx="0"/>
                  </p:cNvCxnSpPr>
                  <p:nvPr/>
                </p:nvCxnSpPr>
                <p:spPr>
                  <a:xfrm flipH="1">
                    <a:off x="5072067" y="4228052"/>
                    <a:ext cx="6992" cy="93596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/>
                  <p:cNvCxnSpPr>
                    <a:stCxn id="34" idx="2"/>
                    <a:endCxn id="37" idx="0"/>
                  </p:cNvCxnSpPr>
                  <p:nvPr/>
                </p:nvCxnSpPr>
                <p:spPr>
                  <a:xfrm flipH="1">
                    <a:off x="7319503" y="4226694"/>
                    <a:ext cx="6992" cy="937323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꺾인 연결선 19"/>
                  <p:cNvCxnSpPr>
                    <a:stCxn id="52" idx="2"/>
                    <a:endCxn id="29" idx="1"/>
                  </p:cNvCxnSpPr>
                  <p:nvPr/>
                </p:nvCxnSpPr>
                <p:spPr>
                  <a:xfrm rot="16200000" flipH="1">
                    <a:off x="2817927" y="4064175"/>
                    <a:ext cx="1725235" cy="1464885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꺾인 연결선 20"/>
                  <p:cNvCxnSpPr>
                    <a:stCxn id="48" idx="2"/>
                    <a:endCxn id="38" idx="3"/>
                  </p:cNvCxnSpPr>
                  <p:nvPr/>
                </p:nvCxnSpPr>
                <p:spPr>
                  <a:xfrm rot="5400000">
                    <a:off x="8042913" y="4160559"/>
                    <a:ext cx="1434348" cy="1563006"/>
                  </a:xfrm>
                  <a:prstGeom prst="bentConnector2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꺾인 연결선 21"/>
                  <p:cNvCxnSpPr>
                    <a:stCxn id="29" idx="2"/>
                    <a:endCxn id="48" idx="2"/>
                  </p:cNvCxnSpPr>
                  <p:nvPr/>
                </p:nvCxnSpPr>
                <p:spPr>
                  <a:xfrm rot="5400000" flipH="1" flipV="1">
                    <a:off x="6455064" y="2841892"/>
                    <a:ext cx="1703529" cy="4469522"/>
                  </a:xfrm>
                  <a:prstGeom prst="bentConnector3">
                    <a:avLst>
                      <a:gd name="adj1" fmla="val -21087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꺾인 연결선 22"/>
                  <p:cNvCxnSpPr>
                    <a:stCxn id="38" idx="2"/>
                    <a:endCxn id="52" idx="2"/>
                  </p:cNvCxnSpPr>
                  <p:nvPr/>
                </p:nvCxnSpPr>
                <p:spPr>
                  <a:xfrm rot="5400000" flipH="1">
                    <a:off x="4136595" y="2745508"/>
                    <a:ext cx="1994416" cy="4371402"/>
                  </a:xfrm>
                  <a:prstGeom prst="bentConnector3">
                    <a:avLst>
                      <a:gd name="adj1" fmla="val -11462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꺾인 연결선 23"/>
                  <p:cNvCxnSpPr>
                    <a:stCxn id="42" idx="0"/>
                    <a:endCxn id="57" idx="2"/>
                  </p:cNvCxnSpPr>
                  <p:nvPr/>
                </p:nvCxnSpPr>
                <p:spPr>
                  <a:xfrm rot="5400000" flipH="1" flipV="1">
                    <a:off x="5187443" y="2060475"/>
                    <a:ext cx="844954" cy="1061724"/>
                  </a:xfrm>
                  <a:prstGeom prst="bent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꺾인 연결선 24"/>
                  <p:cNvCxnSpPr>
                    <a:stCxn id="33" idx="0"/>
                    <a:endCxn id="57" idx="2"/>
                  </p:cNvCxnSpPr>
                  <p:nvPr/>
                </p:nvCxnSpPr>
                <p:spPr>
                  <a:xfrm rot="16200000" flipV="1">
                    <a:off x="6311840" y="1997802"/>
                    <a:ext cx="843596" cy="1185712"/>
                  </a:xfrm>
                  <a:prstGeom prst="bentConnector3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순서도: 자기 디스크 6"/>
                <p:cNvSpPr/>
                <p:nvPr/>
              </p:nvSpPr>
              <p:spPr>
                <a:xfrm>
                  <a:off x="8555924" y="977799"/>
                  <a:ext cx="1002552" cy="574871"/>
                </a:xfrm>
                <a:prstGeom prst="flowChartMagneticDisk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Database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직선 연결선 7"/>
                <p:cNvCxnSpPr>
                  <a:endCxn id="7" idx="2"/>
                </p:cNvCxnSpPr>
                <p:nvPr/>
              </p:nvCxnSpPr>
              <p:spPr>
                <a:xfrm flipV="1">
                  <a:off x="6799862" y="1265235"/>
                  <a:ext cx="1756062" cy="686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직선 화살표 연결선 63"/>
              <p:cNvCxnSpPr/>
              <p:nvPr/>
            </p:nvCxnSpPr>
            <p:spPr>
              <a:xfrm flipV="1">
                <a:off x="4833257" y="4371849"/>
                <a:ext cx="0" cy="982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148518" y="4607641"/>
                <a:ext cx="16910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1. Request chat room</a:t>
                </a:r>
                <a:endParaRPr lang="ko-KR" altLang="en-US" sz="1200" dirty="0"/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 flipV="1">
                <a:off x="4834019" y="3899780"/>
                <a:ext cx="0" cy="187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/>
              <p:nvPr/>
            </p:nvCxnSpPr>
            <p:spPr>
              <a:xfrm flipV="1">
                <a:off x="4833256" y="2743192"/>
                <a:ext cx="0" cy="870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/>
              <p:nvPr/>
            </p:nvCxnSpPr>
            <p:spPr>
              <a:xfrm>
                <a:off x="4833256" y="2743192"/>
                <a:ext cx="11630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5981802" y="2308679"/>
                <a:ext cx="0" cy="370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>
              <a:xfrm flipV="1">
                <a:off x="5975306" y="1572365"/>
                <a:ext cx="0" cy="417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6328229" y="1557851"/>
                <a:ext cx="0" cy="478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>
                <a:off x="6328229" y="2308679"/>
                <a:ext cx="0" cy="72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/>
              <p:nvPr/>
            </p:nvCxnSpPr>
            <p:spPr>
              <a:xfrm flipH="1">
                <a:off x="5278505" y="3033480"/>
                <a:ext cx="10497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5278505" y="3047994"/>
                <a:ext cx="0" cy="580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>
                <a:off x="5278505" y="3923019"/>
                <a:ext cx="0" cy="193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>
                <a:off x="5278505" y="4386363"/>
                <a:ext cx="0" cy="9745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5292804" y="4743636"/>
                <a:ext cx="1000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r>
                  <a:rPr lang="en-US" altLang="ko-KR" sz="1200" dirty="0" smtClean="0"/>
                  <a:t>. Return IP</a:t>
                </a:r>
                <a:endParaRPr lang="ko-KR" altLang="en-US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497911" y="1578161"/>
                <a:ext cx="1506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2. request Session </a:t>
                </a:r>
              </a:p>
              <a:p>
                <a:r>
                  <a:rPr lang="en-US" altLang="ko-KR" sz="1200" dirty="0"/>
                  <a:t> </a:t>
                </a:r>
                <a:r>
                  <a:rPr lang="en-US" altLang="ko-KR" sz="1200" dirty="0" smtClean="0"/>
                  <a:t>   server IP</a:t>
                </a:r>
                <a:endParaRPr lang="ko-KR" altLang="en-US" sz="1200" dirty="0"/>
              </a:p>
            </p:txBody>
          </p:sp>
        </p:grpSp>
        <p:cxnSp>
          <p:nvCxnSpPr>
            <p:cNvPr id="3" name="직선 화살표 연결선 2"/>
            <p:cNvCxnSpPr/>
            <p:nvPr/>
          </p:nvCxnSpPr>
          <p:spPr>
            <a:xfrm>
              <a:off x="3872341" y="6458857"/>
              <a:ext cx="4850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8723087" y="4110591"/>
              <a:ext cx="0" cy="234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694974" y="6536902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</a:t>
              </a:r>
              <a:r>
                <a:rPr lang="en-US" altLang="ko-KR" sz="1200" dirty="0" smtClean="0"/>
                <a:t>. Connect</a:t>
              </a:r>
              <a:endParaRPr lang="ko-KR" altLang="en-US" sz="1200" dirty="0"/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3872341" y="5994401"/>
              <a:ext cx="0" cy="46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8723087" y="3647247"/>
              <a:ext cx="0" cy="16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V="1">
              <a:off x="8723087" y="1790496"/>
              <a:ext cx="0" cy="154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H="1">
              <a:off x="5658937" y="1790496"/>
              <a:ext cx="3064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749015" y="2379318"/>
              <a:ext cx="1420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5. Request insert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  chat room info</a:t>
              </a:r>
              <a:endParaRPr lang="ko-KR" altLang="en-US" sz="1200" dirty="0"/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>
              <a:off x="5582220" y="1173163"/>
              <a:ext cx="195770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5753185" y="817883"/>
              <a:ext cx="18512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6. Insert chat room info</a:t>
              </a:r>
              <a:endParaRPr lang="ko-KR" altLang="en-US" sz="1200" dirty="0"/>
            </a:p>
          </p:txBody>
        </p:sp>
        <p:cxnSp>
          <p:nvCxnSpPr>
            <p:cNvPr id="103" name="직선 화살표 연결선 102"/>
            <p:cNvCxnSpPr/>
            <p:nvPr/>
          </p:nvCxnSpPr>
          <p:spPr>
            <a:xfrm>
              <a:off x="5694974" y="1999076"/>
              <a:ext cx="262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>
              <a:off x="8302172" y="2005925"/>
              <a:ext cx="0" cy="1332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02420" y="1296449"/>
              <a:ext cx="1000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</a:t>
              </a:r>
              <a:r>
                <a:rPr lang="en-US" altLang="ko-KR" sz="1200" dirty="0" smtClean="0"/>
                <a:t>. Return IP</a:t>
              </a:r>
              <a:endParaRPr lang="ko-KR" altLang="en-US" sz="1200" dirty="0"/>
            </a:p>
          </p:txBody>
        </p:sp>
        <p:cxnSp>
          <p:nvCxnSpPr>
            <p:cNvPr id="117" name="직선 화살표 연결선 116"/>
            <p:cNvCxnSpPr/>
            <p:nvPr/>
          </p:nvCxnSpPr>
          <p:spPr>
            <a:xfrm>
              <a:off x="8302172" y="3647247"/>
              <a:ext cx="0" cy="16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/>
            <p:nvPr/>
          </p:nvCxnSpPr>
          <p:spPr>
            <a:xfrm>
              <a:off x="8302172" y="4110591"/>
              <a:ext cx="0" cy="2117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 flipH="1">
              <a:off x="4278738" y="6227949"/>
              <a:ext cx="40234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V="1">
              <a:off x="4306049" y="5994401"/>
              <a:ext cx="0" cy="23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108938" y="2064199"/>
              <a:ext cx="219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7. Response connect success</a:t>
              </a:r>
              <a:endParaRPr lang="ko-KR" altLang="en-US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393644" y="5963296"/>
              <a:ext cx="219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7. Response connect success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2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1491922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친구 추가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삭제</a:t>
            </a:r>
            <a:endParaRPr lang="ko-KR" altLang="en-US" sz="36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06749" y="2482073"/>
            <a:ext cx="8381799" cy="4375927"/>
            <a:chOff x="2706749" y="2482073"/>
            <a:chExt cx="8381799" cy="4375927"/>
          </a:xfrm>
        </p:grpSpPr>
        <p:sp>
          <p:nvSpPr>
            <p:cNvPr id="9" name="직사각형 8"/>
            <p:cNvSpPr/>
            <p:nvPr/>
          </p:nvSpPr>
          <p:spPr>
            <a:xfrm>
              <a:off x="8255988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CRUD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06749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38682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47335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347631" y="3105934"/>
              <a:ext cx="1" cy="3752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099609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108263" y="3105933"/>
              <a:ext cx="1" cy="375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8878556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3329315" y="3319164"/>
              <a:ext cx="177167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5099608" y="3425882"/>
              <a:ext cx="2003475" cy="351142"/>
              <a:chOff x="7038929" y="1043629"/>
              <a:chExt cx="2003475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7104372" y="3536840"/>
              <a:ext cx="1771675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7103079" y="4071126"/>
              <a:ext cx="1772964" cy="351142"/>
              <a:chOff x="7269440" y="1043629"/>
              <a:chExt cx="1772964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5099608" y="4252939"/>
              <a:ext cx="200347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3365946" y="4391751"/>
              <a:ext cx="1733661" cy="351142"/>
              <a:chOff x="7308743" y="1043629"/>
              <a:chExt cx="1733661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8876043" y="3837186"/>
              <a:ext cx="435112" cy="460092"/>
              <a:chOff x="8876043" y="4277448"/>
              <a:chExt cx="435112" cy="460092"/>
            </a:xfrm>
          </p:grpSpPr>
          <p:cxnSp>
            <p:nvCxnSpPr>
              <p:cNvPr id="56" name="직선 연결선 55"/>
              <p:cNvCxnSpPr/>
              <p:nvPr/>
            </p:nvCxnSpPr>
            <p:spPr>
              <a:xfrm flipH="1">
                <a:off x="8876047" y="45619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10800000">
                <a:off x="8876047" y="45619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10800000" flipH="1">
                <a:off x="8876043" y="43863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438180" y="3199587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351263" y="4889613"/>
              <a:ext cx="1771675" cy="351142"/>
              <a:chOff x="7270729" y="1043629"/>
              <a:chExt cx="1771675" cy="351142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5108373" y="5015380"/>
              <a:ext cx="2003475" cy="351142"/>
              <a:chOff x="7038929" y="1043629"/>
              <a:chExt cx="2003475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104368" y="5192961"/>
              <a:ext cx="1771675" cy="351142"/>
              <a:chOff x="7270729" y="1043629"/>
              <a:chExt cx="1771675" cy="351142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8878927" y="5515777"/>
              <a:ext cx="435112" cy="472792"/>
              <a:chOff x="8876043" y="4277448"/>
              <a:chExt cx="435112" cy="472792"/>
            </a:xfrm>
          </p:grpSpPr>
          <p:cxnSp>
            <p:nvCxnSpPr>
              <p:cNvPr id="95" name="직선 연결선 94"/>
              <p:cNvCxnSpPr/>
              <p:nvPr/>
            </p:nvCxnSpPr>
            <p:spPr>
              <a:xfrm flipH="1">
                <a:off x="8876047" y="45746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0800000" flipH="1">
                <a:off x="8876043" y="43990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 rot="10800000">
              <a:off x="7103079" y="5874526"/>
              <a:ext cx="1772964" cy="351142"/>
              <a:chOff x="7269440" y="1043629"/>
              <a:chExt cx="1772964" cy="351142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 rot="10800000">
              <a:off x="5099608" y="6030939"/>
              <a:ext cx="2003470" cy="351142"/>
              <a:chOff x="7038934" y="1043629"/>
              <a:chExt cx="2003470" cy="351142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 rot="10800000">
              <a:off x="3365946" y="6144351"/>
              <a:ext cx="1733661" cy="351142"/>
              <a:chOff x="7308743" y="1043629"/>
              <a:chExt cx="1733661" cy="351142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7226088" y="3418606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23321" y="3824482"/>
              <a:ext cx="17652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Check DB ID/Name</a:t>
              </a:r>
            </a:p>
            <a:p>
              <a:r>
                <a:rPr lang="en-US" altLang="ko-KR" sz="1400" dirty="0" smtClean="0"/>
                <a:t>[ 1. True ]</a:t>
              </a:r>
            </a:p>
            <a:p>
              <a:r>
                <a:rPr lang="en-US" altLang="ko-KR" sz="1400" dirty="0" smtClean="0"/>
                <a:t>[ 2. False ]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388916" y="3950898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520190" y="3849287"/>
              <a:ext cx="16873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[ 1. add (y/n)     ]</a:t>
              </a:r>
            </a:p>
            <a:p>
              <a:r>
                <a:rPr lang="en-US" altLang="ko-KR" sz="1400" dirty="0" smtClean="0"/>
                <a:t>[ 2. don’t search ] 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45216" y="5055317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1. Add friend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94469" y="5361888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Add friend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82111" y="5495026"/>
              <a:ext cx="1591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INSERT DB friend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04730" y="6018836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14217" y="6319922"/>
              <a:ext cx="1229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pPr algn="ctr"/>
              <a:r>
                <a:rPr lang="en-US" altLang="ko-KR" sz="1400" dirty="0" smtClean="0"/>
                <a:t>success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9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-820780" y="-965645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691822"/>
            <a:ext cx="640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대화방 만들기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초대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채팅</a:t>
            </a:r>
            <a:endParaRPr lang="ko-KR" altLang="en-US" sz="3600" b="1" dirty="0"/>
          </a:p>
        </p:txBody>
      </p:sp>
      <p:sp>
        <p:nvSpPr>
          <p:cNvPr id="88" name="직사각형 87"/>
          <p:cNvSpPr/>
          <p:nvPr/>
        </p:nvSpPr>
        <p:spPr>
          <a:xfrm>
            <a:off x="3750201" y="1019281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634860" y="180029"/>
            <a:ext cx="1839586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85368" y="1918718"/>
            <a:ext cx="13108412" cy="6006082"/>
            <a:chOff x="85368" y="1918718"/>
            <a:chExt cx="13108412" cy="6006082"/>
          </a:xfrm>
        </p:grpSpPr>
        <p:grpSp>
          <p:nvGrpSpPr>
            <p:cNvPr id="51" name="그룹 50"/>
            <p:cNvGrpSpPr/>
            <p:nvPr/>
          </p:nvGrpSpPr>
          <p:grpSpPr>
            <a:xfrm>
              <a:off x="8025239" y="7305991"/>
              <a:ext cx="4700712" cy="351142"/>
              <a:chOff x="4341692" y="1043629"/>
              <a:chExt cx="4700712" cy="351142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4341692" y="1219200"/>
                <a:ext cx="47007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4498848" y="1926335"/>
              <a:ext cx="986533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5368" y="1926335"/>
              <a:ext cx="923669" cy="5154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Client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67968" y="1926335"/>
              <a:ext cx="1371771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09726" y="1926335"/>
              <a:ext cx="1348521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551094" y="2432834"/>
              <a:ext cx="1" cy="537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937312" y="2441745"/>
              <a:ext cx="1" cy="548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580206" y="2432833"/>
              <a:ext cx="1" cy="5491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996931" y="2441745"/>
              <a:ext cx="1" cy="5366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547202" y="2633364"/>
              <a:ext cx="1379296" cy="351142"/>
              <a:chOff x="7663108" y="1043629"/>
              <a:chExt cx="1379296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663108" y="1219200"/>
                <a:ext cx="13792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1937311" y="2714682"/>
              <a:ext cx="1637712" cy="351142"/>
              <a:chOff x="7404692" y="1043629"/>
              <a:chExt cx="1637712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404692" y="1219200"/>
                <a:ext cx="16377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3583986" y="2848779"/>
              <a:ext cx="1409616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3596964" y="3283167"/>
              <a:ext cx="1399966" cy="351142"/>
              <a:chOff x="7642438" y="1043629"/>
              <a:chExt cx="1399966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642438" y="1219200"/>
                <a:ext cx="1399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1937308" y="3409151"/>
              <a:ext cx="1646678" cy="351142"/>
              <a:chOff x="7395726" y="1043629"/>
              <a:chExt cx="1646678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 flipV="1">
                <a:off x="7395726" y="1219199"/>
                <a:ext cx="16466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557214" y="3560155"/>
              <a:ext cx="1384447" cy="351142"/>
              <a:chOff x="7657957" y="1043629"/>
              <a:chExt cx="1384447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657957" y="1219200"/>
                <a:ext cx="1384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476448" y="2501461"/>
              <a:ext cx="14334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request Chat Room</a:t>
              </a:r>
              <a:endParaRPr lang="ko-KR" altLang="en-US" sz="11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557221" y="3829336"/>
              <a:ext cx="7454560" cy="351142"/>
              <a:chOff x="1587844" y="1043629"/>
              <a:chExt cx="7454560" cy="351142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V="1">
                <a:off x="1587844" y="1219200"/>
                <a:ext cx="7454556" cy="44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547208" y="5389723"/>
              <a:ext cx="1394453" cy="351142"/>
              <a:chOff x="7647951" y="1043629"/>
              <a:chExt cx="1394453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647951" y="1219200"/>
                <a:ext cx="13944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직사각형 114"/>
            <p:cNvSpPr/>
            <p:nvPr/>
          </p:nvSpPr>
          <p:spPr>
            <a:xfrm>
              <a:off x="8948928" y="1926335"/>
              <a:ext cx="1485373" cy="492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B2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0668000" y="1926335"/>
              <a:ext cx="1372618" cy="4949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 flipH="1">
              <a:off x="9639886" y="2420690"/>
              <a:ext cx="1" cy="5387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11354620" y="2437288"/>
              <a:ext cx="1" cy="537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450961" y="4532346"/>
              <a:ext cx="9252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INSERT DB </a:t>
              </a:r>
            </a:p>
            <a:p>
              <a:r>
                <a:rPr lang="en-US" altLang="ko-KR" sz="1100" dirty="0" smtClean="0"/>
                <a:t>Chat Room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92805" y="3191021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Return S Node’s IP</a:t>
              </a:r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6767" y="3306356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Return S Node’s IP</a:t>
              </a:r>
              <a:endParaRPr lang="ko-KR" altLang="en-US" sz="11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9407" y="5282758"/>
              <a:ext cx="13869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Invite login friends</a:t>
              </a:r>
              <a:endParaRPr lang="ko-KR" altLang="en-US" sz="1100" dirty="0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5015849" y="4626140"/>
              <a:ext cx="435112" cy="472792"/>
              <a:chOff x="8876043" y="4277448"/>
              <a:chExt cx="435112" cy="472792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 flipH="1">
                <a:off x="8876047" y="4562477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rot="10800000" flipH="1">
                <a:off x="8876043" y="4386906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5450961" y="5709292"/>
              <a:ext cx="10086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SELECT DB </a:t>
              </a:r>
            </a:p>
            <a:p>
              <a:r>
                <a:rPr lang="en-US" altLang="ko-KR" sz="1100" dirty="0" smtClean="0"/>
                <a:t>Friend’s IP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&amp;</a:t>
              </a:r>
            </a:p>
            <a:p>
              <a:r>
                <a:rPr lang="en-US" altLang="ko-KR" sz="1100" dirty="0" err="1" smtClean="0"/>
                <a:t>B_Node</a:t>
              </a:r>
              <a:r>
                <a:rPr lang="en-US" altLang="ko-KR" sz="1100" dirty="0" smtClean="0"/>
                <a:t> IP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 rot="10800000">
              <a:off x="547202" y="4890127"/>
              <a:ext cx="7478029" cy="351142"/>
              <a:chOff x="1564375" y="1043629"/>
              <a:chExt cx="7478029" cy="351142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 rot="10800000" flipH="1">
                <a:off x="1564375" y="1219200"/>
                <a:ext cx="7478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9628352" y="6428042"/>
              <a:ext cx="1711509" cy="351142"/>
              <a:chOff x="7330895" y="1043629"/>
              <a:chExt cx="1711509" cy="351142"/>
            </a:xfrm>
          </p:grpSpPr>
          <p:cxnSp>
            <p:nvCxnSpPr>
              <p:cNvPr id="149" name="직선 연결선 148"/>
              <p:cNvCxnSpPr/>
              <p:nvPr/>
            </p:nvCxnSpPr>
            <p:spPr>
              <a:xfrm>
                <a:off x="7330895" y="1219200"/>
                <a:ext cx="17115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>
              <a:off x="557221" y="7130420"/>
              <a:ext cx="7449724" cy="351142"/>
              <a:chOff x="-321677" y="1043629"/>
              <a:chExt cx="9364081" cy="351142"/>
            </a:xfrm>
          </p:grpSpPr>
          <p:cxnSp>
            <p:nvCxnSpPr>
              <p:cNvPr id="159" name="직선 연결선 158"/>
              <p:cNvCxnSpPr/>
              <p:nvPr/>
            </p:nvCxnSpPr>
            <p:spPr>
              <a:xfrm>
                <a:off x="-321677" y="1219200"/>
                <a:ext cx="93640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그룹 165"/>
            <p:cNvGrpSpPr/>
            <p:nvPr/>
          </p:nvGrpSpPr>
          <p:grpSpPr>
            <a:xfrm>
              <a:off x="4996930" y="6288234"/>
              <a:ext cx="4631426" cy="351142"/>
              <a:chOff x="4410978" y="1043629"/>
              <a:chExt cx="4631426" cy="351142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4410978" y="1219200"/>
                <a:ext cx="4631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/>
            <p:cNvSpPr txBox="1"/>
            <p:nvPr/>
          </p:nvSpPr>
          <p:spPr>
            <a:xfrm>
              <a:off x="3501275" y="7305991"/>
              <a:ext cx="1620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Send message</a:t>
              </a:r>
              <a:endParaRPr lang="ko-KR" altLang="en-US" sz="11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699665" y="1926334"/>
              <a:ext cx="1391811" cy="5064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A&amp;S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321985" y="1921848"/>
              <a:ext cx="1391811" cy="519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S&amp;C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 flipH="1">
              <a:off x="6395571" y="2440512"/>
              <a:ext cx="1" cy="5368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H="1">
              <a:off x="8025232" y="2444061"/>
              <a:ext cx="1" cy="5364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646185" y="3765239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</a:t>
              </a:r>
              <a:endParaRPr lang="ko-KR" altLang="en-US" sz="1100" dirty="0"/>
            </a:p>
          </p:txBody>
        </p:sp>
        <p:grpSp>
          <p:nvGrpSpPr>
            <p:cNvPr id="155" name="그룹 154"/>
            <p:cNvGrpSpPr/>
            <p:nvPr/>
          </p:nvGrpSpPr>
          <p:grpSpPr>
            <a:xfrm rot="10800000">
              <a:off x="6409610" y="4116942"/>
              <a:ext cx="1615629" cy="351142"/>
              <a:chOff x="7426775" y="1043629"/>
              <a:chExt cx="1615629" cy="351142"/>
            </a:xfrm>
          </p:grpSpPr>
          <p:cxnSp>
            <p:nvCxnSpPr>
              <p:cNvPr id="156" name="직선 연결선 155"/>
              <p:cNvCxnSpPr/>
              <p:nvPr/>
            </p:nvCxnSpPr>
            <p:spPr>
              <a:xfrm rot="10800000" flipH="1">
                <a:off x="7426775" y="1219199"/>
                <a:ext cx="161562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6590490" y="4312896"/>
              <a:ext cx="1253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Success</a:t>
              </a:r>
              <a:endParaRPr lang="ko-KR" altLang="en-US" sz="1100" dirty="0"/>
            </a:p>
          </p:txBody>
        </p:sp>
        <p:grpSp>
          <p:nvGrpSpPr>
            <p:cNvPr id="174" name="그룹 173"/>
            <p:cNvGrpSpPr/>
            <p:nvPr/>
          </p:nvGrpSpPr>
          <p:grpSpPr>
            <a:xfrm rot="10800000">
              <a:off x="5012147" y="4218133"/>
              <a:ext cx="1383423" cy="351142"/>
              <a:chOff x="7658981" y="1043629"/>
              <a:chExt cx="1383423" cy="351142"/>
            </a:xfrm>
          </p:grpSpPr>
          <p:cxnSp>
            <p:nvCxnSpPr>
              <p:cNvPr id="175" name="직선 연결선 174"/>
              <p:cNvCxnSpPr/>
              <p:nvPr/>
            </p:nvCxnSpPr>
            <p:spPr>
              <a:xfrm rot="10800000" flipH="1" flipV="1">
                <a:off x="7658981" y="1208221"/>
                <a:ext cx="1383419" cy="10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3646185" y="4804088"/>
              <a:ext cx="1253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Success</a:t>
              </a:r>
              <a:endParaRPr lang="ko-KR" altLang="en-US" sz="1100" dirty="0"/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1953853" y="5532039"/>
              <a:ext cx="1607716" cy="351142"/>
              <a:chOff x="7021553" y="1043629"/>
              <a:chExt cx="2020851" cy="351142"/>
            </a:xfrm>
          </p:grpSpPr>
          <p:cxnSp>
            <p:nvCxnSpPr>
              <p:cNvPr id="180" name="직선 연결선 179"/>
              <p:cNvCxnSpPr/>
              <p:nvPr/>
            </p:nvCxnSpPr>
            <p:spPr>
              <a:xfrm>
                <a:off x="7021553" y="1219200"/>
                <a:ext cx="20208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3583988" y="5684439"/>
              <a:ext cx="1400608" cy="351142"/>
              <a:chOff x="7281882" y="1043629"/>
              <a:chExt cx="1760522" cy="351142"/>
            </a:xfrm>
          </p:grpSpPr>
          <p:cxnSp>
            <p:nvCxnSpPr>
              <p:cNvPr id="184" name="직선 연결선 183"/>
              <p:cNvCxnSpPr/>
              <p:nvPr/>
            </p:nvCxnSpPr>
            <p:spPr>
              <a:xfrm>
                <a:off x="7281882" y="1219200"/>
                <a:ext cx="17605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/>
            <p:cNvGrpSpPr/>
            <p:nvPr/>
          </p:nvGrpSpPr>
          <p:grpSpPr>
            <a:xfrm>
              <a:off x="5013874" y="5966040"/>
              <a:ext cx="435112" cy="472792"/>
              <a:chOff x="8876043" y="4277448"/>
              <a:chExt cx="435112" cy="47279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 flipH="1">
                <a:off x="8876047" y="4562477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 rot="10800000" flipH="1">
                <a:off x="8876043" y="4386906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직사각형 192"/>
            <p:cNvSpPr/>
            <p:nvPr/>
          </p:nvSpPr>
          <p:spPr>
            <a:xfrm>
              <a:off x="12270111" y="1918718"/>
              <a:ext cx="923669" cy="5154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Client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직선 연결선 193"/>
            <p:cNvCxnSpPr/>
            <p:nvPr/>
          </p:nvCxnSpPr>
          <p:spPr>
            <a:xfrm flipH="1">
              <a:off x="12731947" y="2443680"/>
              <a:ext cx="1" cy="5365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그룹 194"/>
            <p:cNvGrpSpPr/>
            <p:nvPr/>
          </p:nvGrpSpPr>
          <p:grpSpPr>
            <a:xfrm>
              <a:off x="11368889" y="6536900"/>
              <a:ext cx="1357062" cy="351142"/>
              <a:chOff x="7685342" y="1043629"/>
              <a:chExt cx="1357062" cy="351142"/>
            </a:xfrm>
          </p:grpSpPr>
          <p:cxnSp>
            <p:nvCxnSpPr>
              <p:cNvPr id="196" name="직선 연결선 195"/>
              <p:cNvCxnSpPr/>
              <p:nvPr/>
            </p:nvCxnSpPr>
            <p:spPr>
              <a:xfrm>
                <a:off x="7685342" y="1219200"/>
                <a:ext cx="1357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그룹 206"/>
            <p:cNvGrpSpPr/>
            <p:nvPr/>
          </p:nvGrpSpPr>
          <p:grpSpPr>
            <a:xfrm rot="10800000">
              <a:off x="8025233" y="6785742"/>
              <a:ext cx="4706715" cy="351142"/>
              <a:chOff x="4335689" y="1043629"/>
              <a:chExt cx="4706715" cy="351142"/>
            </a:xfrm>
          </p:grpSpPr>
          <p:cxnSp>
            <p:nvCxnSpPr>
              <p:cNvPr id="208" name="직선 연결선 207"/>
              <p:cNvCxnSpPr/>
              <p:nvPr/>
            </p:nvCxnSpPr>
            <p:spPr>
              <a:xfrm rot="10800000" flipH="1">
                <a:off x="4335689" y="1219197"/>
                <a:ext cx="47067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TextBox 215"/>
            <p:cNvSpPr txBox="1"/>
            <p:nvPr/>
          </p:nvSpPr>
          <p:spPr>
            <a:xfrm>
              <a:off x="9701911" y="6698479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</a:t>
              </a:r>
              <a:endParaRPr lang="ko-KR" altLang="en-US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86865" y="6184792"/>
              <a:ext cx="1348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Notify connect IP 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4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77272"/>
              </p:ext>
            </p:extLst>
          </p:nvPr>
        </p:nvGraphicFramePr>
        <p:xfrm>
          <a:off x="498762" y="282633"/>
          <a:ext cx="57542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1438564"/>
                <a:gridCol w="1438564"/>
              </a:tblGrid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Body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BodyLength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Char*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06386"/>
              </p:ext>
            </p:extLst>
          </p:nvPr>
        </p:nvGraphicFramePr>
        <p:xfrm>
          <a:off x="498762" y="3045229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Pw = telco1234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16632"/>
              </p:ext>
            </p:extLst>
          </p:nvPr>
        </p:nvGraphicFramePr>
        <p:xfrm>
          <a:off x="6437744" y="282633"/>
          <a:ext cx="5754256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MSG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Rev_user</a:t>
                      </a:r>
                      <a:r>
                        <a:rPr lang="en-US" altLang="ko-KR" baseline="0" dirty="0" smtClean="0"/>
                        <a:t> = ip1, ip2, 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b_ip1, b_ip2, b_ip3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Msg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helloworld</a:t>
                      </a:r>
                      <a:r>
                        <a:rPr lang="en-US" altLang="ko-KR" baseline="0" dirty="0" smtClean="0"/>
                        <a:t>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4344"/>
              </p:ext>
            </p:extLst>
          </p:nvPr>
        </p:nvGraphicFramePr>
        <p:xfrm>
          <a:off x="6437744" y="375735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NOTIFY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Type = LOGOUT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7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98072"/>
              </p:ext>
            </p:extLst>
          </p:nvPr>
        </p:nvGraphicFramePr>
        <p:xfrm>
          <a:off x="6437744" y="2826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ADDF / DELF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50073"/>
              </p:ext>
            </p:extLst>
          </p:nvPr>
        </p:nvGraphicFramePr>
        <p:xfrm>
          <a:off x="336202" y="419793"/>
          <a:ext cx="575425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50300"/>
              </p:ext>
            </p:extLst>
          </p:nvPr>
        </p:nvGraphicFramePr>
        <p:xfrm>
          <a:off x="336202" y="34830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CREATR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69871"/>
              </p:ext>
            </p:extLst>
          </p:nvPr>
        </p:nvGraphicFramePr>
        <p:xfrm>
          <a:off x="299258" y="0"/>
          <a:ext cx="713232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/>
                <a:gridCol w="356616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- USER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PASSWORD(</a:t>
                      </a:r>
                      <a:r>
                        <a:rPr lang="en-US" altLang="ko-KR" baseline="0" dirty="0" smtClean="0"/>
                        <a:t> VARCHAR(20) 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</a:t>
                      </a:r>
                      <a:endParaRPr lang="ko-KR" altLang="en-US" dirty="0"/>
                    </a:p>
                  </a:txBody>
                  <a:tcPr/>
                </a:tc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VARCHAR(15)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VARCHAR(15)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r>
                        <a:rPr lang="en-US" altLang="ko-KR" baseline="0" dirty="0" smtClean="0"/>
                        <a:t> 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Chat</a:t>
                      </a:r>
                      <a:r>
                        <a:rPr lang="en-US" altLang="ko-KR" baseline="0" dirty="0" err="1" smtClean="0"/>
                        <a:t>_ROOM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63926"/>
              </p:ext>
            </p:extLst>
          </p:nvPr>
        </p:nvGraphicFramePr>
        <p:xfrm>
          <a:off x="299258" y="4712165"/>
          <a:ext cx="71323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/>
                <a:gridCol w="3566160"/>
              </a:tblGrid>
              <a:tr h="2789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– </a:t>
                      </a:r>
                      <a:r>
                        <a:rPr lang="en-US" altLang="ko-KR" dirty="0" err="1" smtClean="0"/>
                        <a:t>Chat_ROOM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4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2289020" y="774602"/>
            <a:ext cx="7995791" cy="4821807"/>
            <a:chOff x="2289020" y="774602"/>
            <a:chExt cx="7995791" cy="4821807"/>
          </a:xfrm>
        </p:grpSpPr>
        <p:grpSp>
          <p:nvGrpSpPr>
            <p:cNvPr id="97" name="그룹 96"/>
            <p:cNvGrpSpPr/>
            <p:nvPr/>
          </p:nvGrpSpPr>
          <p:grpSpPr>
            <a:xfrm>
              <a:off x="2289020" y="941921"/>
              <a:ext cx="7995791" cy="4654488"/>
              <a:chOff x="2289020" y="954621"/>
              <a:chExt cx="7995791" cy="46544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481700" y="954621"/>
                <a:ext cx="1318162" cy="1214238"/>
                <a:chOff x="4578893" y="214412"/>
                <a:chExt cx="1896457" cy="2045198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4578893" y="214412"/>
                  <a:ext cx="1896457" cy="2045198"/>
                  <a:chOff x="2521163" y="757379"/>
                  <a:chExt cx="1896457" cy="2045198"/>
                </a:xfrm>
              </p:grpSpPr>
              <p:sp>
                <p:nvSpPr>
                  <p:cNvPr id="8" name="직사각형 7"/>
                  <p:cNvSpPr/>
                  <p:nvPr/>
                </p:nvSpPr>
                <p:spPr>
                  <a:xfrm>
                    <a:off x="2521163" y="757379"/>
                    <a:ext cx="1896457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2521165" y="1120236"/>
                    <a:ext cx="1896455" cy="16823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" name="직사각형 10"/>
                <p:cNvSpPr/>
                <p:nvPr/>
              </p:nvSpPr>
              <p:spPr>
                <a:xfrm>
                  <a:off x="4883246" y="872830"/>
                  <a:ext cx="1270660" cy="3628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CRUD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4883246" y="1619260"/>
                  <a:ext cx="1270660" cy="3628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A Socket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289020" y="3010381"/>
                <a:ext cx="1318162" cy="923620"/>
                <a:chOff x="4578893" y="214412"/>
                <a:chExt cx="1896457" cy="1482683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4578893" y="214412"/>
                  <a:ext cx="1896457" cy="1482683"/>
                  <a:chOff x="2521163" y="757379"/>
                  <a:chExt cx="1896457" cy="1482683"/>
                </a:xfrm>
              </p:grpSpPr>
              <p:sp>
                <p:nvSpPr>
                  <p:cNvPr id="18" name="직사각형 17"/>
                  <p:cNvSpPr/>
                  <p:nvPr/>
                </p:nvSpPr>
                <p:spPr>
                  <a:xfrm>
                    <a:off x="2521163" y="757379"/>
                    <a:ext cx="1896457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R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2521164" y="1120236"/>
                    <a:ext cx="1896456" cy="111982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" name="직사각형 15"/>
                <p:cNvSpPr/>
                <p:nvPr/>
              </p:nvSpPr>
              <p:spPr>
                <a:xfrm>
                  <a:off x="4883246" y="737831"/>
                  <a:ext cx="1270660" cy="8242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Router</a:t>
                  </a:r>
                </a:p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Table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8798367" y="3010650"/>
                <a:ext cx="1486444" cy="1214238"/>
                <a:chOff x="4578893" y="214412"/>
                <a:chExt cx="1896457" cy="2045198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4578893" y="214412"/>
                  <a:ext cx="1896457" cy="2045198"/>
                  <a:chOff x="2521163" y="757379"/>
                  <a:chExt cx="1896457" cy="2045198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2521163" y="757379"/>
                    <a:ext cx="1896457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2521165" y="1120236"/>
                    <a:ext cx="1896455" cy="16823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직사각형 20"/>
                <p:cNvSpPr/>
                <p:nvPr/>
              </p:nvSpPr>
              <p:spPr>
                <a:xfrm>
                  <a:off x="4883244" y="872832"/>
                  <a:ext cx="1286064" cy="36189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A&amp;S Socket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883246" y="1619260"/>
                  <a:ext cx="1270660" cy="3628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S&amp;C Socket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4303495" y="3013814"/>
                <a:ext cx="1551125" cy="1214238"/>
                <a:chOff x="4578893" y="214412"/>
                <a:chExt cx="1896457" cy="2045198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4578893" y="214412"/>
                  <a:ext cx="1896457" cy="2045198"/>
                  <a:chOff x="2521163" y="757379"/>
                  <a:chExt cx="1896457" cy="2045198"/>
                </a:xfrm>
              </p:grpSpPr>
              <p:sp>
                <p:nvSpPr>
                  <p:cNvPr id="29" name="직사각형 28"/>
                  <p:cNvSpPr/>
                  <p:nvPr/>
                </p:nvSpPr>
                <p:spPr>
                  <a:xfrm>
                    <a:off x="2521163" y="757379"/>
                    <a:ext cx="1896457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2521165" y="1120236"/>
                    <a:ext cx="1896455" cy="16823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7" name="직사각형 26"/>
                <p:cNvSpPr/>
                <p:nvPr/>
              </p:nvSpPr>
              <p:spPr>
                <a:xfrm>
                  <a:off x="4883244" y="872832"/>
                  <a:ext cx="1286064" cy="36189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A&amp;B Socket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4883246" y="1619260"/>
                  <a:ext cx="1270660" cy="3628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&amp;C Socket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6660422" y="4844709"/>
                <a:ext cx="1318162" cy="764400"/>
                <a:chOff x="4578893" y="214412"/>
                <a:chExt cx="1896457" cy="1227088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4578893" y="214412"/>
                  <a:ext cx="1896457" cy="1227088"/>
                  <a:chOff x="2521163" y="757379"/>
                  <a:chExt cx="1896457" cy="1227088"/>
                </a:xfrm>
              </p:grpSpPr>
              <p:sp>
                <p:nvSpPr>
                  <p:cNvPr id="34" name="직사각형 33"/>
                  <p:cNvSpPr/>
                  <p:nvPr/>
                </p:nvSpPr>
                <p:spPr>
                  <a:xfrm>
                    <a:off x="2521163" y="757379"/>
                    <a:ext cx="1896457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C`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2521164" y="1120237"/>
                    <a:ext cx="1896456" cy="86423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직사각형 32"/>
                <p:cNvSpPr/>
                <p:nvPr/>
              </p:nvSpPr>
              <p:spPr>
                <a:xfrm>
                  <a:off x="4883246" y="778606"/>
                  <a:ext cx="1270660" cy="46939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Client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6550931" y="3012456"/>
                <a:ext cx="1551125" cy="1214238"/>
                <a:chOff x="4578893" y="214412"/>
                <a:chExt cx="1896457" cy="2045198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4578893" y="214412"/>
                  <a:ext cx="1896457" cy="2045198"/>
                  <a:chOff x="2521163" y="757379"/>
                  <a:chExt cx="1896457" cy="2045198"/>
                </a:xfrm>
              </p:grpSpPr>
              <p:sp>
                <p:nvSpPr>
                  <p:cNvPr id="46" name="직사각형 45"/>
                  <p:cNvSpPr/>
                  <p:nvPr/>
                </p:nvSpPr>
                <p:spPr>
                  <a:xfrm>
                    <a:off x="2521163" y="757379"/>
                    <a:ext cx="1896457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B`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2521165" y="1120236"/>
                    <a:ext cx="1896455" cy="16823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4" name="직사각형 43"/>
                <p:cNvSpPr/>
                <p:nvPr/>
              </p:nvSpPr>
              <p:spPr>
                <a:xfrm>
                  <a:off x="4883244" y="872832"/>
                  <a:ext cx="1286064" cy="36189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A&amp;B Socket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4883246" y="1619260"/>
                  <a:ext cx="1270660" cy="3628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&amp;C Socket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4412986" y="4844709"/>
                <a:ext cx="1318162" cy="764400"/>
                <a:chOff x="4578893" y="214412"/>
                <a:chExt cx="1896457" cy="1227088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4578893" y="214412"/>
                  <a:ext cx="1896457" cy="1227088"/>
                  <a:chOff x="2521163" y="757379"/>
                  <a:chExt cx="1896457" cy="1227088"/>
                </a:xfrm>
              </p:grpSpPr>
              <p:sp>
                <p:nvSpPr>
                  <p:cNvPr id="51" name="직사각형 50"/>
                  <p:cNvSpPr/>
                  <p:nvPr/>
                </p:nvSpPr>
                <p:spPr>
                  <a:xfrm>
                    <a:off x="2521163" y="757379"/>
                    <a:ext cx="1896457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직사각형 51"/>
                  <p:cNvSpPr/>
                  <p:nvPr/>
                </p:nvSpPr>
                <p:spPr>
                  <a:xfrm>
                    <a:off x="2521164" y="1120237"/>
                    <a:ext cx="1896456" cy="86423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0" name="직사각형 49"/>
                <p:cNvSpPr/>
                <p:nvPr/>
              </p:nvSpPr>
              <p:spPr>
                <a:xfrm>
                  <a:off x="4883246" y="778606"/>
                  <a:ext cx="1270660" cy="46939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Client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5" name="꺾인 연결선 64"/>
              <p:cNvCxnSpPr>
                <a:stCxn id="9" idx="1"/>
                <a:endCxn id="18" idx="0"/>
              </p:cNvCxnSpPr>
              <p:nvPr/>
            </p:nvCxnSpPr>
            <p:spPr>
              <a:xfrm rot="10800000" flipV="1">
                <a:off x="2948101" y="1669455"/>
                <a:ext cx="2533600" cy="1340926"/>
              </a:xfrm>
              <a:prstGeom prst="bentConnector2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꺾인 연결선 66"/>
              <p:cNvCxnSpPr>
                <a:stCxn id="9" idx="3"/>
                <a:endCxn id="23" idx="0"/>
              </p:cNvCxnSpPr>
              <p:nvPr/>
            </p:nvCxnSpPr>
            <p:spPr>
              <a:xfrm>
                <a:off x="6799862" y="1669455"/>
                <a:ext cx="2741727" cy="1341195"/>
              </a:xfrm>
              <a:prstGeom prst="bentConnector2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>
                <a:stCxn id="30" idx="2"/>
                <a:endCxn id="51" idx="0"/>
              </p:cNvCxnSpPr>
              <p:nvPr/>
            </p:nvCxnSpPr>
            <p:spPr>
              <a:xfrm flipH="1">
                <a:off x="5072067" y="4228052"/>
                <a:ext cx="6992" cy="61665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47" idx="2"/>
                <a:endCxn id="34" idx="0"/>
              </p:cNvCxnSpPr>
              <p:nvPr/>
            </p:nvCxnSpPr>
            <p:spPr>
              <a:xfrm flipH="1">
                <a:off x="7319503" y="4226694"/>
                <a:ext cx="6992" cy="61801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꺾인 연결선 74"/>
              <p:cNvCxnSpPr>
                <a:stCxn id="19" idx="2"/>
                <a:endCxn id="52" idx="1"/>
              </p:cNvCxnSpPr>
              <p:nvPr/>
            </p:nvCxnSpPr>
            <p:spPr>
              <a:xfrm rot="16200000" flipH="1">
                <a:off x="2977581" y="3904521"/>
                <a:ext cx="1405927" cy="1464885"/>
              </a:xfrm>
              <a:prstGeom prst="bentConnector2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꺾인 연결선 76"/>
              <p:cNvCxnSpPr>
                <a:stCxn id="24" idx="2"/>
                <a:endCxn id="35" idx="3"/>
              </p:cNvCxnSpPr>
              <p:nvPr/>
            </p:nvCxnSpPr>
            <p:spPr>
              <a:xfrm rot="5400000">
                <a:off x="8202567" y="4000905"/>
                <a:ext cx="1115040" cy="1563006"/>
              </a:xfrm>
              <a:prstGeom prst="bentConnector2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꺾인 연결선 86"/>
              <p:cNvCxnSpPr>
                <a:stCxn id="52" idx="2"/>
                <a:endCxn id="24" idx="2"/>
              </p:cNvCxnSpPr>
              <p:nvPr/>
            </p:nvCxnSpPr>
            <p:spPr>
              <a:xfrm rot="5400000" flipH="1" flipV="1">
                <a:off x="6614718" y="2682238"/>
                <a:ext cx="1384221" cy="4469522"/>
              </a:xfrm>
              <a:prstGeom prst="bentConnector3">
                <a:avLst>
                  <a:gd name="adj1" fmla="val -28442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 88"/>
              <p:cNvCxnSpPr>
                <a:stCxn id="35" idx="2"/>
                <a:endCxn id="19" idx="2"/>
              </p:cNvCxnSpPr>
              <p:nvPr/>
            </p:nvCxnSpPr>
            <p:spPr>
              <a:xfrm rot="5400000" flipH="1">
                <a:off x="4296249" y="2585854"/>
                <a:ext cx="1675108" cy="4371402"/>
              </a:xfrm>
              <a:prstGeom prst="bentConnector3">
                <a:avLst>
                  <a:gd name="adj1" fmla="val -13647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 91"/>
              <p:cNvCxnSpPr>
                <a:stCxn id="29" idx="0"/>
                <a:endCxn id="9" idx="2"/>
              </p:cNvCxnSpPr>
              <p:nvPr/>
            </p:nvCxnSpPr>
            <p:spPr>
              <a:xfrm rot="5400000" flipH="1" flipV="1">
                <a:off x="5187443" y="2060475"/>
                <a:ext cx="844955" cy="1061724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꺾인 연결선 93"/>
              <p:cNvCxnSpPr>
                <a:stCxn id="46" idx="0"/>
                <a:endCxn id="9" idx="2"/>
              </p:cNvCxnSpPr>
              <p:nvPr/>
            </p:nvCxnSpPr>
            <p:spPr>
              <a:xfrm rot="16200000" flipV="1">
                <a:off x="6311840" y="1997802"/>
                <a:ext cx="843597" cy="1185712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순서도: 자기 디스크 97"/>
            <p:cNvSpPr/>
            <p:nvPr/>
          </p:nvSpPr>
          <p:spPr>
            <a:xfrm>
              <a:off x="7743122" y="774602"/>
              <a:ext cx="1002552" cy="574871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Database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연결선 99"/>
            <p:cNvCxnSpPr>
              <a:stCxn id="8" idx="3"/>
              <a:endCxn id="98" idx="2"/>
            </p:cNvCxnSpPr>
            <p:nvPr/>
          </p:nvCxnSpPr>
          <p:spPr>
            <a:xfrm>
              <a:off x="6799862" y="1049636"/>
              <a:ext cx="943260" cy="124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0" y="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로그인</a:t>
            </a:r>
            <a:endParaRPr lang="ko-KR" altLang="en-US" sz="3600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2289020" y="571834"/>
            <a:ext cx="7995791" cy="5208318"/>
            <a:chOff x="2289020" y="571834"/>
            <a:chExt cx="7995791" cy="520831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2289020" y="941921"/>
              <a:ext cx="7995791" cy="4654488"/>
              <a:chOff x="2289020" y="941921"/>
              <a:chExt cx="7995791" cy="4654488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2289020" y="941921"/>
                <a:ext cx="7995791" cy="4654488"/>
                <a:chOff x="2289020" y="954621"/>
                <a:chExt cx="7995791" cy="4654488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5481700" y="954621"/>
                  <a:ext cx="1318162" cy="1214238"/>
                  <a:chOff x="4578893" y="214412"/>
                  <a:chExt cx="1896457" cy="2045198"/>
                </a:xfrm>
              </p:grpSpPr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8" name="직사각형 7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4883246" y="87283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CRUD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2289020" y="3010381"/>
                  <a:ext cx="1318162" cy="923620"/>
                  <a:chOff x="4578893" y="214412"/>
                  <a:chExt cx="1896457" cy="1482683"/>
                </a:xfrm>
              </p:grpSpPr>
              <p:grpSp>
                <p:nvGrpSpPr>
                  <p:cNvPr id="15" name="그룹 14"/>
                  <p:cNvGrpSpPr/>
                  <p:nvPr/>
                </p:nvGrpSpPr>
                <p:grpSpPr>
                  <a:xfrm>
                    <a:off x="4578893" y="214412"/>
                    <a:ext cx="1896457" cy="1482683"/>
                    <a:chOff x="2521163" y="757379"/>
                    <a:chExt cx="1896457" cy="1482683"/>
                  </a:xfrm>
                </p:grpSpPr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2521164" y="1120236"/>
                      <a:ext cx="1896456" cy="11198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883246" y="737831"/>
                    <a:ext cx="1270660" cy="8242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Router</a:t>
                    </a:r>
                  </a:p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Table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" name="그룹 16"/>
                <p:cNvGrpSpPr/>
                <p:nvPr/>
              </p:nvGrpSpPr>
              <p:grpSpPr>
                <a:xfrm>
                  <a:off x="8798367" y="3010650"/>
                  <a:ext cx="1486444" cy="1214238"/>
                  <a:chOff x="4578893" y="214412"/>
                  <a:chExt cx="1896457" cy="2045198"/>
                </a:xfrm>
              </p:grpSpPr>
              <p:grpSp>
                <p:nvGrpSpPr>
                  <p:cNvPr id="20" name="그룹 19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23" name="직사각형 22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직사각형 23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4883244" y="872832"/>
                    <a:ext cx="1286064" cy="3618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A&amp;S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S&amp;C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5" name="그룹 24"/>
                <p:cNvGrpSpPr/>
                <p:nvPr/>
              </p:nvGrpSpPr>
              <p:grpSpPr>
                <a:xfrm>
                  <a:off x="4303495" y="3013814"/>
                  <a:ext cx="1551125" cy="1214238"/>
                  <a:chOff x="4578893" y="214412"/>
                  <a:chExt cx="1896457" cy="2045198"/>
                </a:xfrm>
              </p:grpSpPr>
              <p:grpSp>
                <p:nvGrpSpPr>
                  <p:cNvPr id="26" name="그룹 25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4883244" y="872832"/>
                    <a:ext cx="1286064" cy="3618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A&amp;B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B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&amp;C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" name="그룹 30"/>
                <p:cNvGrpSpPr/>
                <p:nvPr/>
              </p:nvGrpSpPr>
              <p:grpSpPr>
                <a:xfrm>
                  <a:off x="6660422" y="4844709"/>
                  <a:ext cx="1318162" cy="764400"/>
                  <a:chOff x="4578893" y="214412"/>
                  <a:chExt cx="1896457" cy="1227088"/>
                </a:xfrm>
              </p:grpSpPr>
              <p:grpSp>
                <p:nvGrpSpPr>
                  <p:cNvPr id="32" name="그룹 31"/>
                  <p:cNvGrpSpPr/>
                  <p:nvPr/>
                </p:nvGrpSpPr>
                <p:grpSpPr>
                  <a:xfrm>
                    <a:off x="4578893" y="214412"/>
                    <a:ext cx="1896457" cy="1227088"/>
                    <a:chOff x="2521163" y="757379"/>
                    <a:chExt cx="1896457" cy="1227088"/>
                  </a:xfrm>
                </p:grpSpPr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C`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2521164" y="1120237"/>
                      <a:ext cx="1896456" cy="86423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4883246" y="778606"/>
                    <a:ext cx="1270660" cy="4693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Client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2" name="그룹 41"/>
                <p:cNvGrpSpPr/>
                <p:nvPr/>
              </p:nvGrpSpPr>
              <p:grpSpPr>
                <a:xfrm>
                  <a:off x="6550931" y="3012456"/>
                  <a:ext cx="1551125" cy="1214238"/>
                  <a:chOff x="4578893" y="214412"/>
                  <a:chExt cx="1896457" cy="2045198"/>
                </a:xfrm>
              </p:grpSpPr>
              <p:grpSp>
                <p:nvGrpSpPr>
                  <p:cNvPr id="43" name="그룹 42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883244" y="872832"/>
                    <a:ext cx="1286064" cy="3618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A&amp;B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B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&amp;C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412986" y="4844709"/>
                  <a:ext cx="1318162" cy="764400"/>
                  <a:chOff x="4578893" y="214412"/>
                  <a:chExt cx="1896457" cy="1227088"/>
                </a:xfrm>
              </p:grpSpPr>
              <p:grpSp>
                <p:nvGrpSpPr>
                  <p:cNvPr id="49" name="그룹 48"/>
                  <p:cNvGrpSpPr/>
                  <p:nvPr/>
                </p:nvGrpSpPr>
                <p:grpSpPr>
                  <a:xfrm>
                    <a:off x="4578893" y="214412"/>
                    <a:ext cx="1896457" cy="1227088"/>
                    <a:chOff x="2521163" y="757379"/>
                    <a:chExt cx="1896457" cy="1227088"/>
                  </a:xfrm>
                </p:grpSpPr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직사각형 51"/>
                    <p:cNvSpPr/>
                    <p:nvPr/>
                  </p:nvSpPr>
                  <p:spPr>
                    <a:xfrm>
                      <a:off x="2521164" y="1120237"/>
                      <a:ext cx="1896456" cy="86423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50" name="직사각형 49"/>
                  <p:cNvSpPr/>
                  <p:nvPr/>
                </p:nvSpPr>
                <p:spPr>
                  <a:xfrm>
                    <a:off x="4883246" y="778606"/>
                    <a:ext cx="1270660" cy="4693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Client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" name="꺾인 연결선 64"/>
                <p:cNvCxnSpPr>
                  <a:stCxn id="9" idx="1"/>
                  <a:endCxn id="18" idx="0"/>
                </p:cNvCxnSpPr>
                <p:nvPr/>
              </p:nvCxnSpPr>
              <p:spPr>
                <a:xfrm rot="10800000" flipV="1">
                  <a:off x="2948101" y="1669455"/>
                  <a:ext cx="2533600" cy="1340926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꺾인 연결선 66"/>
                <p:cNvCxnSpPr>
                  <a:stCxn id="9" idx="3"/>
                  <a:endCxn id="23" idx="0"/>
                </p:cNvCxnSpPr>
                <p:nvPr/>
              </p:nvCxnSpPr>
              <p:spPr>
                <a:xfrm>
                  <a:off x="6799862" y="1669455"/>
                  <a:ext cx="2741727" cy="1341195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>
                  <a:stCxn id="30" idx="2"/>
                  <a:endCxn id="51" idx="0"/>
                </p:cNvCxnSpPr>
                <p:nvPr/>
              </p:nvCxnSpPr>
              <p:spPr>
                <a:xfrm flipH="1">
                  <a:off x="5072067" y="4228052"/>
                  <a:ext cx="6992" cy="61665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>
                  <a:stCxn id="47" idx="2"/>
                  <a:endCxn id="34" idx="0"/>
                </p:cNvCxnSpPr>
                <p:nvPr/>
              </p:nvCxnSpPr>
              <p:spPr>
                <a:xfrm flipH="1">
                  <a:off x="7319503" y="4226694"/>
                  <a:ext cx="6992" cy="6180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꺾인 연결선 74"/>
                <p:cNvCxnSpPr>
                  <a:stCxn id="19" idx="2"/>
                  <a:endCxn id="52" idx="1"/>
                </p:cNvCxnSpPr>
                <p:nvPr/>
              </p:nvCxnSpPr>
              <p:spPr>
                <a:xfrm rot="16200000" flipH="1">
                  <a:off x="2977581" y="3904521"/>
                  <a:ext cx="1405927" cy="1464885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꺾인 연결선 76"/>
                <p:cNvCxnSpPr>
                  <a:stCxn id="24" idx="2"/>
                  <a:endCxn id="35" idx="3"/>
                </p:cNvCxnSpPr>
                <p:nvPr/>
              </p:nvCxnSpPr>
              <p:spPr>
                <a:xfrm rot="5400000">
                  <a:off x="8202567" y="4000905"/>
                  <a:ext cx="1115040" cy="1563006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꺾인 연결선 86"/>
                <p:cNvCxnSpPr>
                  <a:stCxn id="52" idx="2"/>
                  <a:endCxn id="24" idx="2"/>
                </p:cNvCxnSpPr>
                <p:nvPr/>
              </p:nvCxnSpPr>
              <p:spPr>
                <a:xfrm rot="5400000" flipH="1" flipV="1">
                  <a:off x="6614718" y="2682238"/>
                  <a:ext cx="1384221" cy="4469522"/>
                </a:xfrm>
                <a:prstGeom prst="bentConnector3">
                  <a:avLst>
                    <a:gd name="adj1" fmla="val -28442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꺾인 연결선 88"/>
                <p:cNvCxnSpPr>
                  <a:stCxn id="35" idx="2"/>
                  <a:endCxn id="19" idx="2"/>
                </p:cNvCxnSpPr>
                <p:nvPr/>
              </p:nvCxnSpPr>
              <p:spPr>
                <a:xfrm rot="5400000" flipH="1">
                  <a:off x="4296249" y="2585854"/>
                  <a:ext cx="1675108" cy="4371402"/>
                </a:xfrm>
                <a:prstGeom prst="bentConnector3">
                  <a:avLst>
                    <a:gd name="adj1" fmla="val -13647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꺾인 연결선 91"/>
                <p:cNvCxnSpPr>
                  <a:stCxn id="29" idx="0"/>
                  <a:endCxn id="9" idx="2"/>
                </p:cNvCxnSpPr>
                <p:nvPr/>
              </p:nvCxnSpPr>
              <p:spPr>
                <a:xfrm rot="5400000" flipH="1" flipV="1">
                  <a:off x="5187443" y="2060475"/>
                  <a:ext cx="844955" cy="1061724"/>
                </a:xfrm>
                <a:prstGeom prst="bent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꺾인 연결선 93"/>
                <p:cNvCxnSpPr>
                  <a:stCxn id="46" idx="0"/>
                  <a:endCxn id="9" idx="2"/>
                </p:cNvCxnSpPr>
                <p:nvPr/>
              </p:nvCxnSpPr>
              <p:spPr>
                <a:xfrm rot="16200000" flipV="1">
                  <a:off x="6311840" y="1997802"/>
                  <a:ext cx="843597" cy="1185712"/>
                </a:xfrm>
                <a:prstGeom prst="bent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순서도: 자기 디스크 97"/>
              <p:cNvSpPr/>
              <p:nvPr/>
            </p:nvSpPr>
            <p:spPr>
              <a:xfrm>
                <a:off x="7743122" y="992316"/>
                <a:ext cx="1002552" cy="574871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Database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직선 연결선 99"/>
              <p:cNvCxnSpPr>
                <a:endCxn id="98" idx="2"/>
              </p:cNvCxnSpPr>
              <p:nvPr/>
            </p:nvCxnSpPr>
            <p:spPr>
              <a:xfrm>
                <a:off x="6799862" y="1267350"/>
                <a:ext cx="943260" cy="1240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직선 화살표 연결선 2"/>
            <p:cNvCxnSpPr/>
            <p:nvPr/>
          </p:nvCxnSpPr>
          <p:spPr>
            <a:xfrm flipH="1">
              <a:off x="3193145" y="5183467"/>
              <a:ext cx="1023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 flipV="1">
              <a:off x="3193145" y="4328301"/>
              <a:ext cx="0" cy="845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24102" y="4817494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1. IP check</a:t>
              </a:r>
              <a:endParaRPr lang="ko-KR" altLang="en-US" sz="1200" dirty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2728686" y="4212188"/>
              <a:ext cx="0" cy="126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728686" y="5475869"/>
              <a:ext cx="1487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310" y="5503153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</a:t>
              </a:r>
              <a:r>
                <a:rPr lang="en-US" altLang="ko-KR" sz="1200" dirty="0" smtClean="0"/>
                <a:t>. Send IP</a:t>
              </a:r>
              <a:endParaRPr lang="ko-KR" altLang="en-US" sz="1200" dirty="0"/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V="1">
              <a:off x="4876799" y="4096074"/>
              <a:ext cx="0" cy="684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754300" y="4289617"/>
              <a:ext cx="1200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3. Connect &amp; </a:t>
              </a:r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request Login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 flipV="1">
              <a:off x="4877561" y="3609500"/>
              <a:ext cx="0" cy="187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V="1">
              <a:off x="4876798" y="2452912"/>
              <a:ext cx="0" cy="8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4876798" y="2452912"/>
              <a:ext cx="1163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6025344" y="2018399"/>
              <a:ext cx="0" cy="37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5842" y="2189929"/>
              <a:ext cx="1679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4. Confirm Login info</a:t>
              </a:r>
              <a:endParaRPr lang="ko-KR" altLang="en-US" sz="12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 flipV="1">
              <a:off x="6018848" y="1557855"/>
              <a:ext cx="0" cy="187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6612735" y="1332824"/>
              <a:ext cx="10868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675541" y="571834"/>
              <a:ext cx="13965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5. Select id &amp; pw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  [ 1. true  ]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  [ 2. false ]</a:t>
              </a:r>
              <a:endParaRPr lang="ko-KR" altLang="en-US" sz="1200" dirty="0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6371771" y="1581701"/>
              <a:ext cx="0" cy="178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6371771" y="2018399"/>
              <a:ext cx="0" cy="72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H="1">
              <a:off x="5322047" y="2743200"/>
              <a:ext cx="10497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5322047" y="2757714"/>
              <a:ext cx="0" cy="58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5322047" y="3632739"/>
              <a:ext cx="0" cy="193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5322047" y="4125102"/>
              <a:ext cx="0" cy="65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303800" y="4207613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6. Return result</a:t>
              </a:r>
            </a:p>
            <a:p>
              <a:r>
                <a:rPr lang="en-US" altLang="ko-KR" sz="1200" dirty="0" smtClean="0"/>
                <a:t>   [ 1. connect success ]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  [ 2. connect fail ]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6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친구 추가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삭제</a:t>
            </a:r>
            <a:endParaRPr lang="ko-KR" altLang="en-US" sz="36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2259991" y="650820"/>
            <a:ext cx="7995791" cy="5555183"/>
            <a:chOff x="2259991" y="650820"/>
            <a:chExt cx="7995791" cy="5555183"/>
          </a:xfrm>
        </p:grpSpPr>
        <p:grpSp>
          <p:nvGrpSpPr>
            <p:cNvPr id="5" name="그룹 4"/>
            <p:cNvGrpSpPr/>
            <p:nvPr/>
          </p:nvGrpSpPr>
          <p:grpSpPr>
            <a:xfrm>
              <a:off x="2259991" y="1232207"/>
              <a:ext cx="7995791" cy="4973796"/>
              <a:chOff x="2289020" y="941921"/>
              <a:chExt cx="7995791" cy="497379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289020" y="941921"/>
                <a:ext cx="7995791" cy="4973796"/>
                <a:chOff x="2289020" y="954621"/>
                <a:chExt cx="7995791" cy="4973796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5481700" y="954621"/>
                  <a:ext cx="1318162" cy="1214238"/>
                  <a:chOff x="4578893" y="214412"/>
                  <a:chExt cx="1896457" cy="2045198"/>
                </a:xfrm>
              </p:grpSpPr>
              <p:grpSp>
                <p:nvGrpSpPr>
                  <p:cNvPr id="53" name="그룹 52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56" name="직사각형 55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직사각형 56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4883246" y="87283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CRUD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2289020" y="3010381"/>
                  <a:ext cx="1318162" cy="923620"/>
                  <a:chOff x="4578893" y="214412"/>
                  <a:chExt cx="1896457" cy="1482683"/>
                </a:xfrm>
              </p:grpSpPr>
              <p:grpSp>
                <p:nvGrpSpPr>
                  <p:cNvPr id="49" name="그룹 48"/>
                  <p:cNvGrpSpPr/>
                  <p:nvPr/>
                </p:nvGrpSpPr>
                <p:grpSpPr>
                  <a:xfrm>
                    <a:off x="4578893" y="214412"/>
                    <a:ext cx="1896457" cy="1482683"/>
                    <a:chOff x="2521163" y="757379"/>
                    <a:chExt cx="1896457" cy="1482683"/>
                  </a:xfrm>
                </p:grpSpPr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직사각형 51"/>
                    <p:cNvSpPr/>
                    <p:nvPr/>
                  </p:nvSpPr>
                  <p:spPr>
                    <a:xfrm>
                      <a:off x="2521164" y="1120236"/>
                      <a:ext cx="1896456" cy="111982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50" name="직사각형 49"/>
                  <p:cNvSpPr/>
                  <p:nvPr/>
                </p:nvSpPr>
                <p:spPr>
                  <a:xfrm>
                    <a:off x="4883246" y="737831"/>
                    <a:ext cx="1270660" cy="82426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Router</a:t>
                    </a:r>
                  </a:p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Table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8798367" y="3010650"/>
                  <a:ext cx="1486444" cy="1214238"/>
                  <a:chOff x="4578893" y="214412"/>
                  <a:chExt cx="1896457" cy="2045198"/>
                </a:xfrm>
              </p:grpSpPr>
              <p:grpSp>
                <p:nvGrpSpPr>
                  <p:cNvPr id="44" name="그룹 43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직사각형 47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4883244" y="872832"/>
                    <a:ext cx="1286064" cy="3618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A&amp;S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직사각형 45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S&amp;C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4303495" y="3013814"/>
                  <a:ext cx="1551125" cy="1214238"/>
                  <a:chOff x="4578893" y="214412"/>
                  <a:chExt cx="1896457" cy="2045198"/>
                </a:xfrm>
              </p:grpSpPr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42" name="직사각형 41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직사각형 42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883244" y="872832"/>
                    <a:ext cx="1286064" cy="3618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A&amp;B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B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&amp;C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6660422" y="5164017"/>
                  <a:ext cx="1318162" cy="764400"/>
                  <a:chOff x="4578893" y="726990"/>
                  <a:chExt cx="1896457" cy="1227088"/>
                </a:xfrm>
              </p:grpSpPr>
              <p:grpSp>
                <p:nvGrpSpPr>
                  <p:cNvPr id="35" name="그룹 34"/>
                  <p:cNvGrpSpPr/>
                  <p:nvPr/>
                </p:nvGrpSpPr>
                <p:grpSpPr>
                  <a:xfrm>
                    <a:off x="4578893" y="726990"/>
                    <a:ext cx="1896457" cy="1227088"/>
                    <a:chOff x="2521163" y="1269957"/>
                    <a:chExt cx="1896457" cy="1227088"/>
                  </a:xfrm>
                </p:grpSpPr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2521163" y="1269957"/>
                      <a:ext cx="1896457" cy="362858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C`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2521164" y="1632815"/>
                      <a:ext cx="1896456" cy="86423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4883246" y="1291184"/>
                    <a:ext cx="1270660" cy="4693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Client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6550931" y="3012456"/>
                  <a:ext cx="1551125" cy="1214238"/>
                  <a:chOff x="4578893" y="214412"/>
                  <a:chExt cx="1896457" cy="2045198"/>
                </a:xfrm>
              </p:grpSpPr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4578893" y="214412"/>
                    <a:ext cx="1896457" cy="2045198"/>
                    <a:chOff x="2521163" y="757379"/>
                    <a:chExt cx="1896457" cy="2045198"/>
                  </a:xfrm>
                </p:grpSpPr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2521163" y="757379"/>
                      <a:ext cx="1896457" cy="3628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2521165" y="1120236"/>
                      <a:ext cx="1896455" cy="168234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4883244" y="872832"/>
                    <a:ext cx="1286064" cy="3618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A&amp;B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4883246" y="1619260"/>
                    <a:ext cx="1270660" cy="3628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</a:rPr>
                      <a:t>B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&amp;C Socket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4412986" y="5164017"/>
                  <a:ext cx="1318162" cy="764400"/>
                  <a:chOff x="4578893" y="726990"/>
                  <a:chExt cx="1896457" cy="1227088"/>
                </a:xfrm>
              </p:grpSpPr>
              <p:grpSp>
                <p:nvGrpSpPr>
                  <p:cNvPr id="26" name="그룹 25"/>
                  <p:cNvGrpSpPr/>
                  <p:nvPr/>
                </p:nvGrpSpPr>
                <p:grpSpPr>
                  <a:xfrm>
                    <a:off x="4578893" y="726990"/>
                    <a:ext cx="1896457" cy="1227088"/>
                    <a:chOff x="2521163" y="1269957"/>
                    <a:chExt cx="1896457" cy="1227088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2521163" y="1269957"/>
                      <a:ext cx="1896457" cy="36285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521164" y="1632815"/>
                      <a:ext cx="1896456" cy="86423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4883246" y="1291184"/>
                    <a:ext cx="1270660" cy="46939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Client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" name="꺾인 연결선 15"/>
                <p:cNvCxnSpPr>
                  <a:stCxn id="57" idx="1"/>
                  <a:endCxn id="51" idx="0"/>
                </p:cNvCxnSpPr>
                <p:nvPr/>
              </p:nvCxnSpPr>
              <p:spPr>
                <a:xfrm rot="10800000" flipV="1">
                  <a:off x="2948101" y="1669455"/>
                  <a:ext cx="2533600" cy="1340926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꺾인 연결선 16"/>
                <p:cNvCxnSpPr>
                  <a:stCxn id="57" idx="3"/>
                  <a:endCxn id="47" idx="0"/>
                </p:cNvCxnSpPr>
                <p:nvPr/>
              </p:nvCxnSpPr>
              <p:spPr>
                <a:xfrm>
                  <a:off x="6799862" y="1669455"/>
                  <a:ext cx="2741727" cy="1341195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43" idx="2"/>
                  <a:endCxn id="28" idx="0"/>
                </p:cNvCxnSpPr>
                <p:nvPr/>
              </p:nvCxnSpPr>
              <p:spPr>
                <a:xfrm flipH="1">
                  <a:off x="5072067" y="4228052"/>
                  <a:ext cx="6992" cy="93596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34" idx="2"/>
                  <a:endCxn id="37" idx="0"/>
                </p:cNvCxnSpPr>
                <p:nvPr/>
              </p:nvCxnSpPr>
              <p:spPr>
                <a:xfrm flipH="1">
                  <a:off x="7319503" y="4226694"/>
                  <a:ext cx="6992" cy="93732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꺾인 연결선 19"/>
                <p:cNvCxnSpPr>
                  <a:stCxn id="52" idx="2"/>
                  <a:endCxn id="29" idx="1"/>
                </p:cNvCxnSpPr>
                <p:nvPr/>
              </p:nvCxnSpPr>
              <p:spPr>
                <a:xfrm rot="16200000" flipH="1">
                  <a:off x="2817927" y="4064175"/>
                  <a:ext cx="1725235" cy="1464885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꺾인 연결선 20"/>
                <p:cNvCxnSpPr>
                  <a:stCxn id="48" idx="2"/>
                  <a:endCxn id="38" idx="3"/>
                </p:cNvCxnSpPr>
                <p:nvPr/>
              </p:nvCxnSpPr>
              <p:spPr>
                <a:xfrm rot="5400000">
                  <a:off x="8042913" y="4160559"/>
                  <a:ext cx="1434348" cy="1563006"/>
                </a:xfrm>
                <a:prstGeom prst="bentConnector2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꺾인 연결선 21"/>
                <p:cNvCxnSpPr>
                  <a:stCxn id="29" idx="2"/>
                  <a:endCxn id="48" idx="2"/>
                </p:cNvCxnSpPr>
                <p:nvPr/>
              </p:nvCxnSpPr>
              <p:spPr>
                <a:xfrm rot="5400000" flipH="1" flipV="1">
                  <a:off x="6455064" y="2841892"/>
                  <a:ext cx="1703529" cy="4469522"/>
                </a:xfrm>
                <a:prstGeom prst="bentConnector3">
                  <a:avLst>
                    <a:gd name="adj1" fmla="val -21087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꺾인 연결선 22"/>
                <p:cNvCxnSpPr>
                  <a:stCxn id="38" idx="2"/>
                  <a:endCxn id="52" idx="2"/>
                </p:cNvCxnSpPr>
                <p:nvPr/>
              </p:nvCxnSpPr>
              <p:spPr>
                <a:xfrm rot="5400000" flipH="1">
                  <a:off x="4136595" y="2745508"/>
                  <a:ext cx="1994416" cy="4371402"/>
                </a:xfrm>
                <a:prstGeom prst="bentConnector3">
                  <a:avLst>
                    <a:gd name="adj1" fmla="val -11462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꺾인 연결선 23"/>
                <p:cNvCxnSpPr>
                  <a:stCxn id="42" idx="0"/>
                  <a:endCxn id="57" idx="2"/>
                </p:cNvCxnSpPr>
                <p:nvPr/>
              </p:nvCxnSpPr>
              <p:spPr>
                <a:xfrm rot="5400000" flipH="1" flipV="1">
                  <a:off x="5187443" y="2060475"/>
                  <a:ext cx="844955" cy="1061724"/>
                </a:xfrm>
                <a:prstGeom prst="bent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꺾인 연결선 24"/>
                <p:cNvCxnSpPr>
                  <a:stCxn id="33" idx="0"/>
                  <a:endCxn id="57" idx="2"/>
                </p:cNvCxnSpPr>
                <p:nvPr/>
              </p:nvCxnSpPr>
              <p:spPr>
                <a:xfrm rot="16200000" flipV="1">
                  <a:off x="6311840" y="1997802"/>
                  <a:ext cx="843597" cy="1185712"/>
                </a:xfrm>
                <a:prstGeom prst="bentConnector3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순서도: 자기 디스크 6"/>
              <p:cNvSpPr/>
              <p:nvPr/>
            </p:nvSpPr>
            <p:spPr>
              <a:xfrm>
                <a:off x="7743122" y="977799"/>
                <a:ext cx="1002552" cy="574871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Database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endCxn id="7" idx="2"/>
              </p:cNvCxnSpPr>
              <p:nvPr/>
            </p:nvCxnSpPr>
            <p:spPr>
              <a:xfrm>
                <a:off x="6799862" y="1252833"/>
                <a:ext cx="943260" cy="1240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직선 화살표 연결선 63"/>
            <p:cNvCxnSpPr/>
            <p:nvPr/>
          </p:nvCxnSpPr>
          <p:spPr>
            <a:xfrm flipV="1">
              <a:off x="4833257" y="4371849"/>
              <a:ext cx="0" cy="982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409776" y="4607641"/>
              <a:ext cx="1498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1. Search ID/Name</a:t>
              </a:r>
              <a:endParaRPr lang="ko-KR" altLang="en-US" sz="12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V="1">
              <a:off x="4834019" y="3899780"/>
              <a:ext cx="0" cy="187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V="1">
              <a:off x="4833256" y="2743192"/>
              <a:ext cx="0" cy="87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4833256" y="2743192"/>
              <a:ext cx="1163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5981802" y="2308679"/>
              <a:ext cx="0" cy="37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5975306" y="1848135"/>
              <a:ext cx="0" cy="187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6569193" y="1623104"/>
              <a:ext cx="10868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6328229" y="1871981"/>
              <a:ext cx="0" cy="178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6328229" y="2308679"/>
              <a:ext cx="0" cy="72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5278505" y="3033480"/>
              <a:ext cx="10497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5278505" y="3047994"/>
              <a:ext cx="0" cy="58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5278505" y="3923019"/>
              <a:ext cx="0" cy="193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5278505" y="4386363"/>
              <a:ext cx="0" cy="974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661027" y="862114"/>
              <a:ext cx="1449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</a:t>
              </a:r>
              <a:r>
                <a:rPr lang="en-US" altLang="ko-KR" sz="1200" dirty="0" smtClean="0"/>
                <a:t>. Select ID/Name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  [ 1. true  ]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  [ 2. false ]</a:t>
              </a:r>
              <a:endParaRPr lang="ko-KR" alt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92804" y="4540440"/>
              <a:ext cx="14718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</a:t>
              </a:r>
              <a:r>
                <a:rPr lang="en-US" altLang="ko-KR" sz="1200" dirty="0" smtClean="0"/>
                <a:t>. Return result</a:t>
              </a:r>
            </a:p>
            <a:p>
              <a:r>
                <a:rPr lang="en-US" altLang="ko-KR" sz="1200" dirty="0" smtClean="0"/>
                <a:t>   [ 1. add ( y/n ) ]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   [ 2. Search fail ]</a:t>
              </a:r>
              <a:endParaRPr lang="ko-KR" alt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14076" y="4875558"/>
              <a:ext cx="1436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</a:t>
              </a:r>
              <a:r>
                <a:rPr lang="en-US" altLang="ko-KR" sz="1200" dirty="0" smtClean="0"/>
                <a:t>. Add friend ( y )</a:t>
              </a:r>
              <a:endParaRPr lang="ko-KR" alt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62456" y="650820"/>
              <a:ext cx="1312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5. INSERT friend</a:t>
              </a:r>
              <a:endParaRPr lang="ko-KR" alt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02467" y="5180802"/>
              <a:ext cx="1388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6</a:t>
              </a:r>
              <a:r>
                <a:rPr lang="en-US" altLang="ko-KR" sz="1200" dirty="0" smtClean="0"/>
                <a:t>. Return success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15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819</Words>
  <Application>Microsoft Office PowerPoint</Application>
  <PresentationFormat>와이드스크린</PresentationFormat>
  <Paragraphs>370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</dc:creator>
  <cp:lastModifiedBy>Hyun</cp:lastModifiedBy>
  <cp:revision>67</cp:revision>
  <dcterms:created xsi:type="dcterms:W3CDTF">2015-09-23T11:58:56Z</dcterms:created>
  <dcterms:modified xsi:type="dcterms:W3CDTF">2015-09-30T18:40:44Z</dcterms:modified>
</cp:coreProperties>
</file>