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yun" initials="H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48" autoAdjust="0"/>
    <p:restoredTop sz="94660"/>
  </p:normalViewPr>
  <p:slideViewPr>
    <p:cSldViewPr snapToGrid="0">
      <p:cViewPr>
        <p:scale>
          <a:sx n="66" d="100"/>
          <a:sy n="66" d="100"/>
        </p:scale>
        <p:origin x="702" y="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1D74-F2E1-4D1F-86F4-0EB70622BA76}" type="datetimeFigureOut">
              <a:rPr lang="ko-KR" altLang="en-US" smtClean="0"/>
              <a:t>2015-10-05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9C4D-72EB-4399-A80F-84C6518EB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442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1D74-F2E1-4D1F-86F4-0EB70622BA76}" type="datetimeFigureOut">
              <a:rPr lang="ko-KR" altLang="en-US" smtClean="0"/>
              <a:t>2015-10-05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9C4D-72EB-4399-A80F-84C6518EB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738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1D74-F2E1-4D1F-86F4-0EB70622BA76}" type="datetimeFigureOut">
              <a:rPr lang="ko-KR" altLang="en-US" smtClean="0"/>
              <a:t>2015-10-05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9C4D-72EB-4399-A80F-84C6518EB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252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1D74-F2E1-4D1F-86F4-0EB70622BA76}" type="datetimeFigureOut">
              <a:rPr lang="ko-KR" altLang="en-US" smtClean="0"/>
              <a:t>2015-10-05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9C4D-72EB-4399-A80F-84C6518EB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283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1D74-F2E1-4D1F-86F4-0EB70622BA76}" type="datetimeFigureOut">
              <a:rPr lang="ko-KR" altLang="en-US" smtClean="0"/>
              <a:t>2015-10-05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9C4D-72EB-4399-A80F-84C6518EB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599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1D74-F2E1-4D1F-86F4-0EB70622BA76}" type="datetimeFigureOut">
              <a:rPr lang="ko-KR" altLang="en-US" smtClean="0"/>
              <a:t>2015-10-05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9C4D-72EB-4399-A80F-84C6518EB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011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1D74-F2E1-4D1F-86F4-0EB70622BA76}" type="datetimeFigureOut">
              <a:rPr lang="ko-KR" altLang="en-US" smtClean="0"/>
              <a:t>2015-10-05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9C4D-72EB-4399-A80F-84C6518EB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80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1D74-F2E1-4D1F-86F4-0EB70622BA76}" type="datetimeFigureOut">
              <a:rPr lang="ko-KR" altLang="en-US" smtClean="0"/>
              <a:t>2015-10-05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9C4D-72EB-4399-A80F-84C6518EB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557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1D74-F2E1-4D1F-86F4-0EB70622BA76}" type="datetimeFigureOut">
              <a:rPr lang="ko-KR" altLang="en-US" smtClean="0"/>
              <a:t>2015-10-05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9C4D-72EB-4399-A80F-84C6518EB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34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1D74-F2E1-4D1F-86F4-0EB70622BA76}" type="datetimeFigureOut">
              <a:rPr lang="ko-KR" altLang="en-US" smtClean="0"/>
              <a:t>2015-10-05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9C4D-72EB-4399-A80F-84C6518EB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737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1D74-F2E1-4D1F-86F4-0EB70622BA76}" type="datetimeFigureOut">
              <a:rPr lang="ko-KR" altLang="en-US" smtClean="0"/>
              <a:t>2015-10-05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9C4D-72EB-4399-A80F-84C6518EB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961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41D74-F2E1-4D1F-86F4-0EB70622BA76}" type="datetimeFigureOut">
              <a:rPr lang="ko-KR" altLang="en-US" smtClean="0"/>
              <a:t>2015-10-05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89C4D-72EB-4399-A80F-84C6518EB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80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7747" y="196962"/>
            <a:ext cx="1245133" cy="63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 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 CURD 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5160" y="1043629"/>
            <a:ext cx="1245133" cy="63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 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 Socket 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15614" y="196962"/>
            <a:ext cx="1721853" cy="63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 B&amp;C Socket 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15613" y="1043629"/>
            <a:ext cx="1721853" cy="63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 A&amp;B Socket 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50201" y="180029"/>
            <a:ext cx="1245133" cy="63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 Client ]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 flipH="1">
            <a:off x="298248" y="2115779"/>
            <a:ext cx="1" cy="3133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/>
          <p:cNvGrpSpPr/>
          <p:nvPr/>
        </p:nvGrpSpPr>
        <p:grpSpPr>
          <a:xfrm rot="10800000">
            <a:off x="5632201" y="513348"/>
            <a:ext cx="1612410" cy="351142"/>
            <a:chOff x="7429994" y="1043629"/>
            <a:chExt cx="1612410" cy="351142"/>
          </a:xfrm>
        </p:grpSpPr>
        <p:cxnSp>
          <p:nvCxnSpPr>
            <p:cNvPr id="38" name="직선 연결선 37"/>
            <p:cNvCxnSpPr/>
            <p:nvPr/>
          </p:nvCxnSpPr>
          <p:spPr>
            <a:xfrm>
              <a:off x="7429994" y="1219200"/>
              <a:ext cx="16124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8873066" y="1043629"/>
              <a:ext cx="169334" cy="1755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flipH="1">
              <a:off x="8831268" y="1219200"/>
              <a:ext cx="211136" cy="1755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그룹 50"/>
          <p:cNvGrpSpPr/>
          <p:nvPr/>
        </p:nvGrpSpPr>
        <p:grpSpPr>
          <a:xfrm>
            <a:off x="8577721" y="425562"/>
            <a:ext cx="1771675" cy="351142"/>
            <a:chOff x="7270729" y="1043629"/>
            <a:chExt cx="1771675" cy="351142"/>
          </a:xfrm>
        </p:grpSpPr>
        <p:cxnSp>
          <p:nvCxnSpPr>
            <p:cNvPr id="52" name="직선 연결선 51"/>
            <p:cNvCxnSpPr/>
            <p:nvPr/>
          </p:nvCxnSpPr>
          <p:spPr>
            <a:xfrm>
              <a:off x="7270729" y="1219200"/>
              <a:ext cx="17716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8873066" y="1043629"/>
              <a:ext cx="169334" cy="1755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flipH="1">
              <a:off x="8831268" y="1219200"/>
              <a:ext cx="211136" cy="1755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/>
          <p:cNvSpPr txBox="1"/>
          <p:nvPr/>
        </p:nvSpPr>
        <p:spPr>
          <a:xfrm>
            <a:off x="10909278" y="3144603"/>
            <a:ext cx="12827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/>
              <a:t>로그인 확인</a:t>
            </a:r>
            <a:endParaRPr lang="ko-KR" altLang="en-US" sz="1600" dirty="0"/>
          </a:p>
        </p:txBody>
      </p:sp>
      <p:sp>
        <p:nvSpPr>
          <p:cNvPr id="85" name="TextBox 84"/>
          <p:cNvSpPr txBox="1"/>
          <p:nvPr/>
        </p:nvSpPr>
        <p:spPr>
          <a:xfrm>
            <a:off x="10558975" y="2304753"/>
            <a:ext cx="16642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ID &amp; PW </a:t>
            </a:r>
            <a:r>
              <a:rPr lang="ko-KR" altLang="en-US" sz="1600" dirty="0" smtClean="0"/>
              <a:t>확인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[ 1.</a:t>
            </a:r>
            <a:r>
              <a:rPr lang="ko-KR" altLang="en-US" sz="1600" dirty="0" smtClean="0"/>
              <a:t>성공 </a:t>
            </a:r>
            <a:r>
              <a:rPr lang="en-US" altLang="ko-KR" sz="1600" dirty="0" smtClean="0"/>
              <a:t>2.</a:t>
            </a:r>
            <a:r>
              <a:rPr lang="ko-KR" altLang="en-US" sz="1600" dirty="0" smtClean="0"/>
              <a:t>실패 </a:t>
            </a:r>
            <a:r>
              <a:rPr lang="en-US" altLang="ko-KR" sz="1600" dirty="0" smtClean="0"/>
              <a:t>]</a:t>
            </a:r>
            <a:endParaRPr lang="ko-KR" altLang="en-US" sz="1600" dirty="0"/>
          </a:p>
        </p:txBody>
      </p:sp>
      <p:sp>
        <p:nvSpPr>
          <p:cNvPr id="86" name="TextBox 85"/>
          <p:cNvSpPr txBox="1"/>
          <p:nvPr/>
        </p:nvSpPr>
        <p:spPr>
          <a:xfrm>
            <a:off x="11015990" y="1408214"/>
            <a:ext cx="941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buAutoNum type="arabicPeriod"/>
            </a:pPr>
            <a:r>
              <a:rPr lang="ko-KR" altLang="en-US" sz="1600" dirty="0" smtClean="0"/>
              <a:t>연결</a:t>
            </a:r>
            <a:endParaRPr lang="en-US" altLang="ko-KR" sz="1600" dirty="0" smtClean="0"/>
          </a:p>
          <a:p>
            <a:pPr marL="342900" indent="-342900" algn="ctr">
              <a:buAutoNum type="arabicPeriod"/>
            </a:pPr>
            <a:r>
              <a:rPr lang="ko-KR" altLang="en-US" sz="1600" dirty="0" smtClean="0"/>
              <a:t>해제</a:t>
            </a:r>
            <a:endParaRPr lang="ko-KR" altLang="en-US" sz="1600" dirty="0"/>
          </a:p>
        </p:txBody>
      </p:sp>
      <p:sp>
        <p:nvSpPr>
          <p:cNvPr id="131" name="TextBox 130"/>
          <p:cNvSpPr txBox="1"/>
          <p:nvPr/>
        </p:nvSpPr>
        <p:spPr>
          <a:xfrm>
            <a:off x="4966174" y="1491922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로그인</a:t>
            </a:r>
            <a:endParaRPr lang="ko-KR" altLang="en-US" sz="3600" b="1" dirty="0"/>
          </a:p>
        </p:txBody>
      </p:sp>
      <p:grpSp>
        <p:nvGrpSpPr>
          <p:cNvPr id="23" name="그룹 22"/>
          <p:cNvGrpSpPr/>
          <p:nvPr/>
        </p:nvGrpSpPr>
        <p:grpSpPr>
          <a:xfrm>
            <a:off x="755188" y="2355522"/>
            <a:ext cx="10092701" cy="4551772"/>
            <a:chOff x="755188" y="2355522"/>
            <a:chExt cx="10092701" cy="4551772"/>
          </a:xfrm>
        </p:grpSpPr>
        <p:sp>
          <p:nvSpPr>
            <p:cNvPr id="9" name="직사각형 8"/>
            <p:cNvSpPr/>
            <p:nvPr/>
          </p:nvSpPr>
          <p:spPr>
            <a:xfrm>
              <a:off x="8016264" y="2355522"/>
              <a:ext cx="1245133" cy="6327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 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[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Socket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]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55188" y="2364434"/>
              <a:ext cx="1245133" cy="6327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[ Client ]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914763" y="2364534"/>
              <a:ext cx="1721853" cy="6327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B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[ B&amp;C Socket ]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968404" y="2362298"/>
              <a:ext cx="1721853" cy="6327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B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[ A&amp;B Socket ]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 flipH="1">
              <a:off x="1396070" y="2988295"/>
              <a:ext cx="1" cy="36592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H="1">
              <a:off x="2934840" y="2988293"/>
              <a:ext cx="1" cy="36592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H="1">
              <a:off x="4775241" y="2973349"/>
              <a:ext cx="1" cy="36741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flipH="1">
              <a:off x="6856436" y="2995192"/>
              <a:ext cx="1" cy="36523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그룹 35"/>
            <p:cNvGrpSpPr/>
            <p:nvPr/>
          </p:nvGrpSpPr>
          <p:grpSpPr>
            <a:xfrm>
              <a:off x="1377754" y="3281955"/>
              <a:ext cx="1557085" cy="351142"/>
              <a:chOff x="7270729" y="1043629"/>
              <a:chExt cx="1771675" cy="351142"/>
            </a:xfrm>
          </p:grpSpPr>
          <p:cxnSp>
            <p:nvCxnSpPr>
              <p:cNvPr id="22" name="직선 연결선 21"/>
              <p:cNvCxnSpPr/>
              <p:nvPr/>
            </p:nvCxnSpPr>
            <p:spPr>
              <a:xfrm>
                <a:off x="7270729" y="1219200"/>
                <a:ext cx="177167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그룹 41"/>
            <p:cNvGrpSpPr/>
            <p:nvPr/>
          </p:nvGrpSpPr>
          <p:grpSpPr>
            <a:xfrm>
              <a:off x="1412059" y="3964170"/>
              <a:ext cx="3363182" cy="351142"/>
              <a:chOff x="5359407" y="1043629"/>
              <a:chExt cx="3682997" cy="351142"/>
            </a:xfrm>
          </p:grpSpPr>
          <p:cxnSp>
            <p:nvCxnSpPr>
              <p:cNvPr id="43" name="직선 연결선 42"/>
              <p:cNvCxnSpPr/>
              <p:nvPr/>
            </p:nvCxnSpPr>
            <p:spPr>
              <a:xfrm>
                <a:off x="5359407" y="1219200"/>
                <a:ext cx="368299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그룹 46"/>
            <p:cNvGrpSpPr/>
            <p:nvPr/>
          </p:nvGrpSpPr>
          <p:grpSpPr>
            <a:xfrm>
              <a:off x="4775237" y="4147553"/>
              <a:ext cx="2070588" cy="351142"/>
              <a:chOff x="6971816" y="1043629"/>
              <a:chExt cx="2070588" cy="351142"/>
            </a:xfrm>
          </p:grpSpPr>
          <p:cxnSp>
            <p:nvCxnSpPr>
              <p:cNvPr id="48" name="직선 연결선 47"/>
              <p:cNvCxnSpPr/>
              <p:nvPr/>
            </p:nvCxnSpPr>
            <p:spPr>
              <a:xfrm>
                <a:off x="6971816" y="1219200"/>
                <a:ext cx="207058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그룹 58"/>
            <p:cNvGrpSpPr/>
            <p:nvPr/>
          </p:nvGrpSpPr>
          <p:grpSpPr>
            <a:xfrm rot="10800000">
              <a:off x="6847002" y="5071080"/>
              <a:ext cx="1814758" cy="351142"/>
              <a:chOff x="7227646" y="1043629"/>
              <a:chExt cx="1814758" cy="351142"/>
            </a:xfrm>
          </p:grpSpPr>
          <p:cxnSp>
            <p:nvCxnSpPr>
              <p:cNvPr id="60" name="직선 연결선 59"/>
              <p:cNvCxnSpPr/>
              <p:nvPr/>
            </p:nvCxnSpPr>
            <p:spPr>
              <a:xfrm rot="10800000" flipH="1">
                <a:off x="7227646" y="1219200"/>
                <a:ext cx="18147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그룹 63"/>
            <p:cNvGrpSpPr/>
            <p:nvPr/>
          </p:nvGrpSpPr>
          <p:grpSpPr>
            <a:xfrm rot="10800000">
              <a:off x="1412059" y="3663940"/>
              <a:ext cx="1519590" cy="351142"/>
              <a:chOff x="7038934" y="1043629"/>
              <a:chExt cx="2003470" cy="351142"/>
            </a:xfrm>
          </p:grpSpPr>
          <p:cxnSp>
            <p:nvCxnSpPr>
              <p:cNvPr id="65" name="직선 연결선 64"/>
              <p:cNvCxnSpPr/>
              <p:nvPr/>
            </p:nvCxnSpPr>
            <p:spPr>
              <a:xfrm rot="10800000" flipH="1">
                <a:off x="7038934" y="1219200"/>
                <a:ext cx="200346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그룹 69"/>
            <p:cNvGrpSpPr/>
            <p:nvPr/>
          </p:nvGrpSpPr>
          <p:grpSpPr>
            <a:xfrm rot="10800000">
              <a:off x="1389372" y="6011245"/>
              <a:ext cx="1542277" cy="351142"/>
              <a:chOff x="7500127" y="1043629"/>
              <a:chExt cx="1542277" cy="351142"/>
            </a:xfrm>
          </p:grpSpPr>
          <p:cxnSp>
            <p:nvCxnSpPr>
              <p:cNvPr id="71" name="직선 연결선 70"/>
              <p:cNvCxnSpPr/>
              <p:nvPr/>
            </p:nvCxnSpPr>
            <p:spPr>
              <a:xfrm rot="10800000" flipH="1">
                <a:off x="7500127" y="1219200"/>
                <a:ext cx="154227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그룹 2"/>
            <p:cNvGrpSpPr/>
            <p:nvPr/>
          </p:nvGrpSpPr>
          <p:grpSpPr>
            <a:xfrm>
              <a:off x="8661760" y="4747010"/>
              <a:ext cx="435112" cy="472792"/>
              <a:chOff x="7726274" y="4150897"/>
              <a:chExt cx="435112" cy="472792"/>
            </a:xfrm>
          </p:grpSpPr>
          <p:grpSp>
            <p:nvGrpSpPr>
              <p:cNvPr id="55" name="그룹 54"/>
              <p:cNvGrpSpPr/>
              <p:nvPr/>
            </p:nvGrpSpPr>
            <p:grpSpPr>
              <a:xfrm rot="10800000">
                <a:off x="7726274" y="4272547"/>
                <a:ext cx="435112" cy="351142"/>
                <a:chOff x="8607292" y="1043629"/>
                <a:chExt cx="435112" cy="351142"/>
              </a:xfrm>
            </p:grpSpPr>
            <p:cxnSp>
              <p:nvCxnSpPr>
                <p:cNvPr id="56" name="직선 연결선 55"/>
                <p:cNvCxnSpPr/>
                <p:nvPr/>
              </p:nvCxnSpPr>
              <p:spPr>
                <a:xfrm rot="10800000" flipH="1">
                  <a:off x="8607292" y="1219200"/>
                  <a:ext cx="43510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>
                <a:xfrm>
                  <a:off x="8873066" y="1043629"/>
                  <a:ext cx="169334" cy="1755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>
                <a:xfrm flipH="1">
                  <a:off x="8831268" y="1219200"/>
                  <a:ext cx="211136" cy="1755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6" name="직선 연결선 75"/>
              <p:cNvCxnSpPr/>
              <p:nvPr/>
            </p:nvCxnSpPr>
            <p:spPr>
              <a:xfrm>
                <a:off x="7726274" y="4150897"/>
                <a:ext cx="43511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/>
              <p:cNvCxnSpPr/>
              <p:nvPr/>
            </p:nvCxnSpPr>
            <p:spPr>
              <a:xfrm>
                <a:off x="8161386" y="4150897"/>
                <a:ext cx="0" cy="2847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직사각형 62"/>
            <p:cNvSpPr/>
            <p:nvPr/>
          </p:nvSpPr>
          <p:spPr>
            <a:xfrm>
              <a:off x="2337843" y="2362298"/>
              <a:ext cx="1244234" cy="6327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R</a:t>
              </a:r>
            </a:p>
          </p:txBody>
        </p:sp>
        <p:cxnSp>
          <p:nvCxnSpPr>
            <p:cNvPr id="68" name="직선 연결선 67"/>
            <p:cNvCxnSpPr/>
            <p:nvPr/>
          </p:nvCxnSpPr>
          <p:spPr>
            <a:xfrm flipH="1">
              <a:off x="8661765" y="2995192"/>
              <a:ext cx="1" cy="36523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그룹 68"/>
            <p:cNvGrpSpPr/>
            <p:nvPr/>
          </p:nvGrpSpPr>
          <p:grpSpPr>
            <a:xfrm>
              <a:off x="6845821" y="4364555"/>
              <a:ext cx="1815943" cy="351142"/>
              <a:chOff x="7226461" y="1043629"/>
              <a:chExt cx="1815943" cy="351142"/>
            </a:xfrm>
          </p:grpSpPr>
          <p:cxnSp>
            <p:nvCxnSpPr>
              <p:cNvPr id="74" name="직선 연결선 73"/>
              <p:cNvCxnSpPr/>
              <p:nvPr/>
            </p:nvCxnSpPr>
            <p:spPr>
              <a:xfrm>
                <a:off x="7226461" y="1203822"/>
                <a:ext cx="1815939" cy="153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그룹 78"/>
            <p:cNvGrpSpPr/>
            <p:nvPr/>
          </p:nvGrpSpPr>
          <p:grpSpPr>
            <a:xfrm rot="10800000">
              <a:off x="4775902" y="5219802"/>
              <a:ext cx="2080531" cy="351142"/>
              <a:chOff x="7227646" y="1043629"/>
              <a:chExt cx="1814758" cy="351142"/>
            </a:xfrm>
          </p:grpSpPr>
          <p:cxnSp>
            <p:nvCxnSpPr>
              <p:cNvPr id="80" name="직선 연결선 79"/>
              <p:cNvCxnSpPr/>
              <p:nvPr/>
            </p:nvCxnSpPr>
            <p:spPr>
              <a:xfrm rot="10800000" flipH="1">
                <a:off x="7227646" y="1219200"/>
                <a:ext cx="18147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그룹 83"/>
            <p:cNvGrpSpPr/>
            <p:nvPr/>
          </p:nvGrpSpPr>
          <p:grpSpPr>
            <a:xfrm rot="10800000">
              <a:off x="2933827" y="5859832"/>
              <a:ext cx="1841411" cy="351142"/>
              <a:chOff x="7436220" y="1043629"/>
              <a:chExt cx="1606184" cy="351142"/>
            </a:xfrm>
          </p:grpSpPr>
          <p:cxnSp>
            <p:nvCxnSpPr>
              <p:cNvPr id="87" name="직선 연결선 86"/>
              <p:cNvCxnSpPr/>
              <p:nvPr/>
            </p:nvCxnSpPr>
            <p:spPr>
              <a:xfrm rot="10800000" flipH="1" flipV="1">
                <a:off x="7436220" y="1196768"/>
                <a:ext cx="1606180" cy="224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1664009" y="3142255"/>
              <a:ext cx="8915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IP</a:t>
              </a:r>
              <a:r>
                <a:rPr lang="en-US" altLang="ko-KR" sz="1600" dirty="0" smtClean="0"/>
                <a:t> </a:t>
              </a:r>
              <a:r>
                <a:rPr lang="en-US" altLang="ko-KR" sz="1400" dirty="0" smtClean="0"/>
                <a:t>check</a:t>
              </a:r>
              <a:endParaRPr lang="ko-KR" altLang="en-US" sz="16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725508" y="3575040"/>
              <a:ext cx="8034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Send IP</a:t>
              </a:r>
              <a:endParaRPr lang="ko-KR" altLang="en-US" sz="14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950165" y="3837170"/>
              <a:ext cx="15392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Connect &amp; login</a:t>
              </a:r>
              <a:endParaRPr lang="ko-KR" altLang="en-US" sz="14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933198" y="4014970"/>
              <a:ext cx="17216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Confirm Login info</a:t>
              </a:r>
              <a:endParaRPr lang="ko-KR" altLang="en-US" sz="14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834113" y="4219283"/>
              <a:ext cx="17216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Confirm Login info</a:t>
              </a:r>
              <a:endParaRPr lang="ko-KR" altLang="en-US" sz="14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9123891" y="4736454"/>
              <a:ext cx="1723998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SELECT DB ID&amp;PW</a:t>
              </a:r>
            </a:p>
            <a:p>
              <a:r>
                <a:rPr lang="en-US" altLang="ko-KR" sz="1400" dirty="0" smtClean="0"/>
                <a:t>[ 1.True ]</a:t>
              </a:r>
            </a:p>
            <a:p>
              <a:r>
                <a:rPr lang="en-US" altLang="ko-KR" sz="1400" dirty="0" smtClean="0"/>
                <a:t>[ 2.False ]</a:t>
              </a:r>
              <a:endParaRPr lang="ko-KR" altLang="en-US" sz="14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164373" y="5272899"/>
              <a:ext cx="12295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Return result</a:t>
              </a:r>
              <a:endParaRPr lang="ko-KR" altLang="en-US" sz="1400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572201" y="6168630"/>
              <a:ext cx="1625766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Return result</a:t>
              </a:r>
            </a:p>
            <a:p>
              <a:r>
                <a:rPr lang="en-US" altLang="ko-KR" sz="1400" dirty="0" smtClean="0"/>
                <a:t>[1. connect]</a:t>
              </a:r>
            </a:p>
            <a:p>
              <a:r>
                <a:rPr lang="en-US" altLang="ko-KR" sz="1400" dirty="0" smtClean="0"/>
                <a:t>[2. don’t connect]</a:t>
              </a:r>
              <a:endParaRPr lang="ko-KR" altLang="en-US" sz="14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021917" y="4698237"/>
              <a:ext cx="12295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Return result</a:t>
              </a:r>
              <a:endParaRPr lang="ko-KR" altLang="en-US" sz="1400" dirty="0"/>
            </a:p>
          </p:txBody>
        </p:sp>
        <p:cxnSp>
          <p:nvCxnSpPr>
            <p:cNvPr id="91" name="직선 연결선 90"/>
            <p:cNvCxnSpPr/>
            <p:nvPr/>
          </p:nvCxnSpPr>
          <p:spPr>
            <a:xfrm flipH="1">
              <a:off x="4793011" y="5911044"/>
              <a:ext cx="4351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 rot="10800000">
              <a:off x="4793011" y="5911044"/>
              <a:ext cx="169334" cy="1755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 rot="10800000" flipH="1">
              <a:off x="4793007" y="5735473"/>
              <a:ext cx="211136" cy="1755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4793007" y="5613823"/>
              <a:ext cx="435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>
              <a:off x="5228119" y="5613823"/>
              <a:ext cx="0" cy="2847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5228119" y="5640760"/>
              <a:ext cx="12987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Add user info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0550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434525" y="-132627"/>
            <a:ext cx="2816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대화방 초대 </a:t>
            </a:r>
            <a:endParaRPr lang="en-US" altLang="ko-KR" sz="3600" b="1" dirty="0" smtClean="0"/>
          </a:p>
        </p:txBody>
      </p:sp>
      <p:sp>
        <p:nvSpPr>
          <p:cNvPr id="106" name="TextBox 105"/>
          <p:cNvSpPr txBox="1"/>
          <p:nvPr/>
        </p:nvSpPr>
        <p:spPr>
          <a:xfrm>
            <a:off x="5536406" y="-503236"/>
            <a:ext cx="1000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3</a:t>
            </a:r>
            <a:r>
              <a:rPr lang="en-US" altLang="ko-KR" sz="1200" dirty="0" smtClean="0"/>
              <a:t>. Return IP</a:t>
            </a:r>
            <a:endParaRPr lang="ko-KR" altLang="en-US" sz="1200" dirty="0"/>
          </a:p>
        </p:txBody>
      </p:sp>
      <p:grpSp>
        <p:nvGrpSpPr>
          <p:cNvPr id="62" name="그룹 61"/>
          <p:cNvGrpSpPr/>
          <p:nvPr/>
        </p:nvGrpSpPr>
        <p:grpSpPr>
          <a:xfrm>
            <a:off x="3043763" y="1349948"/>
            <a:ext cx="7269456" cy="4580283"/>
            <a:chOff x="3043763" y="1349948"/>
            <a:chExt cx="7269456" cy="4580283"/>
          </a:xfrm>
        </p:grpSpPr>
        <p:grpSp>
          <p:nvGrpSpPr>
            <p:cNvPr id="144" name="그룹 143"/>
            <p:cNvGrpSpPr/>
            <p:nvPr/>
          </p:nvGrpSpPr>
          <p:grpSpPr>
            <a:xfrm>
              <a:off x="3043763" y="1349948"/>
              <a:ext cx="7269456" cy="4580283"/>
              <a:chOff x="1287535" y="1349948"/>
              <a:chExt cx="7269456" cy="4580283"/>
            </a:xfrm>
          </p:grpSpPr>
          <p:grpSp>
            <p:nvGrpSpPr>
              <p:cNvPr id="126" name="그룹 125"/>
              <p:cNvGrpSpPr/>
              <p:nvPr/>
            </p:nvGrpSpPr>
            <p:grpSpPr>
              <a:xfrm>
                <a:off x="1287535" y="1349948"/>
                <a:ext cx="7269456" cy="4580283"/>
                <a:chOff x="1287535" y="1349948"/>
                <a:chExt cx="7269456" cy="4580283"/>
              </a:xfrm>
            </p:grpSpPr>
            <p:grpSp>
              <p:nvGrpSpPr>
                <p:cNvPr id="86" name="그룹 85"/>
                <p:cNvGrpSpPr/>
                <p:nvPr/>
              </p:nvGrpSpPr>
              <p:grpSpPr>
                <a:xfrm>
                  <a:off x="1287535" y="1349948"/>
                  <a:ext cx="7269456" cy="4580283"/>
                  <a:chOff x="2259991" y="1625720"/>
                  <a:chExt cx="7269456" cy="4580283"/>
                </a:xfrm>
              </p:grpSpPr>
              <p:grpSp>
                <p:nvGrpSpPr>
                  <p:cNvPr id="5" name="그룹 4"/>
                  <p:cNvGrpSpPr/>
                  <p:nvPr/>
                </p:nvGrpSpPr>
                <p:grpSpPr>
                  <a:xfrm>
                    <a:off x="2259991" y="1625720"/>
                    <a:ext cx="7269456" cy="4580283"/>
                    <a:chOff x="2289020" y="1335434"/>
                    <a:chExt cx="7269456" cy="4580283"/>
                  </a:xfrm>
                </p:grpSpPr>
                <p:grpSp>
                  <p:nvGrpSpPr>
                    <p:cNvPr id="6" name="그룹 5"/>
                    <p:cNvGrpSpPr/>
                    <p:nvPr/>
                  </p:nvGrpSpPr>
                  <p:grpSpPr>
                    <a:xfrm>
                      <a:off x="2289020" y="1335434"/>
                      <a:ext cx="5813036" cy="4580283"/>
                      <a:chOff x="2289020" y="1348134"/>
                      <a:chExt cx="5813036" cy="4580283"/>
                    </a:xfrm>
                  </p:grpSpPr>
                  <p:grpSp>
                    <p:nvGrpSpPr>
                      <p:cNvPr id="9" name="그룹 8"/>
                      <p:cNvGrpSpPr/>
                      <p:nvPr/>
                    </p:nvGrpSpPr>
                    <p:grpSpPr>
                      <a:xfrm>
                        <a:off x="5481700" y="1348134"/>
                        <a:ext cx="1318162" cy="820726"/>
                        <a:chOff x="4578893" y="877222"/>
                        <a:chExt cx="1896457" cy="1382389"/>
                      </a:xfrm>
                    </p:grpSpPr>
                    <p:grpSp>
                      <p:nvGrpSpPr>
                        <p:cNvPr id="53" name="그룹 52"/>
                        <p:cNvGrpSpPr/>
                        <p:nvPr/>
                      </p:nvGrpSpPr>
                      <p:grpSpPr>
                        <a:xfrm>
                          <a:off x="4578893" y="877222"/>
                          <a:ext cx="1896457" cy="1382389"/>
                          <a:chOff x="2521163" y="1420189"/>
                          <a:chExt cx="1896457" cy="1382389"/>
                        </a:xfrm>
                      </p:grpSpPr>
                      <p:sp>
                        <p:nvSpPr>
                          <p:cNvPr id="56" name="직사각형 55"/>
                          <p:cNvSpPr/>
                          <p:nvPr/>
                        </p:nvSpPr>
                        <p:spPr>
                          <a:xfrm>
                            <a:off x="2521163" y="1420189"/>
                            <a:ext cx="1896457" cy="362858"/>
                          </a:xfrm>
                          <a:prstGeom prst="rect">
                            <a:avLst/>
                          </a:prstGeom>
                          <a:noFill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altLang="ko-KR" sz="1200" dirty="0" smtClean="0">
                                <a:solidFill>
                                  <a:schemeClr val="tx1"/>
                                </a:solidFill>
                              </a:rPr>
                              <a:t>A</a:t>
                            </a:r>
                            <a:endParaRPr lang="ko-KR" altLang="en-US" sz="12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7" name="직사각형 56"/>
                          <p:cNvSpPr/>
                          <p:nvPr/>
                        </p:nvSpPr>
                        <p:spPr>
                          <a:xfrm>
                            <a:off x="2521164" y="1786090"/>
                            <a:ext cx="1896456" cy="1016488"/>
                          </a:xfrm>
                          <a:prstGeom prst="rect">
                            <a:avLst/>
                          </a:prstGeom>
                          <a:noFill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ko-KR" altLang="en-US" sz="12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55" name="직사각형 54"/>
                        <p:cNvSpPr/>
                        <p:nvPr/>
                      </p:nvSpPr>
                      <p:spPr>
                        <a:xfrm>
                          <a:off x="4883246" y="1619260"/>
                          <a:ext cx="1270660" cy="362857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A Socket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10" name="그룹 9"/>
                      <p:cNvGrpSpPr/>
                      <p:nvPr/>
                    </p:nvGrpSpPr>
                    <p:grpSpPr>
                      <a:xfrm>
                        <a:off x="2289020" y="3010381"/>
                        <a:ext cx="1318162" cy="923620"/>
                        <a:chOff x="4578893" y="214412"/>
                        <a:chExt cx="1896457" cy="1482683"/>
                      </a:xfrm>
                    </p:grpSpPr>
                    <p:grpSp>
                      <p:nvGrpSpPr>
                        <p:cNvPr id="49" name="그룹 48"/>
                        <p:cNvGrpSpPr/>
                        <p:nvPr/>
                      </p:nvGrpSpPr>
                      <p:grpSpPr>
                        <a:xfrm>
                          <a:off x="4578893" y="214412"/>
                          <a:ext cx="1896457" cy="1482683"/>
                          <a:chOff x="2521163" y="757379"/>
                          <a:chExt cx="1896457" cy="1482683"/>
                        </a:xfrm>
                      </p:grpSpPr>
                      <p:sp>
                        <p:nvSpPr>
                          <p:cNvPr id="51" name="직사각형 50"/>
                          <p:cNvSpPr/>
                          <p:nvPr/>
                        </p:nvSpPr>
                        <p:spPr>
                          <a:xfrm>
                            <a:off x="2521163" y="757379"/>
                            <a:ext cx="1896457" cy="362857"/>
                          </a:xfrm>
                          <a:prstGeom prst="rect">
                            <a:avLst/>
                          </a:prstGeom>
                          <a:noFill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altLang="ko-KR" sz="1200" dirty="0">
                                <a:solidFill>
                                  <a:schemeClr val="tx1"/>
                                </a:solidFill>
                              </a:rPr>
                              <a:t>R</a:t>
                            </a:r>
                            <a:endParaRPr lang="ko-KR" altLang="en-US" sz="12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2" name="직사각형 51"/>
                          <p:cNvSpPr/>
                          <p:nvPr/>
                        </p:nvSpPr>
                        <p:spPr>
                          <a:xfrm>
                            <a:off x="2521164" y="1120236"/>
                            <a:ext cx="1896456" cy="1119826"/>
                          </a:xfrm>
                          <a:prstGeom prst="rect">
                            <a:avLst/>
                          </a:prstGeom>
                          <a:noFill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ko-KR" altLang="en-US" sz="12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50" name="직사각형 49"/>
                        <p:cNvSpPr/>
                        <p:nvPr/>
                      </p:nvSpPr>
                      <p:spPr>
                        <a:xfrm>
                          <a:off x="4883246" y="737831"/>
                          <a:ext cx="1270660" cy="824264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Router</a:t>
                          </a:r>
                        </a:p>
                        <a:p>
                          <a:pPr algn="ctr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Table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12" name="그룹 11"/>
                      <p:cNvGrpSpPr/>
                      <p:nvPr/>
                    </p:nvGrpSpPr>
                    <p:grpSpPr>
                      <a:xfrm>
                        <a:off x="4303495" y="3013814"/>
                        <a:ext cx="1551125" cy="1214238"/>
                        <a:chOff x="4578893" y="214412"/>
                        <a:chExt cx="1896457" cy="2045198"/>
                      </a:xfrm>
                    </p:grpSpPr>
                    <p:grpSp>
                      <p:nvGrpSpPr>
                        <p:cNvPr id="39" name="그룹 38"/>
                        <p:cNvGrpSpPr/>
                        <p:nvPr/>
                      </p:nvGrpSpPr>
                      <p:grpSpPr>
                        <a:xfrm>
                          <a:off x="4578893" y="214412"/>
                          <a:ext cx="1896457" cy="2045198"/>
                          <a:chOff x="2521163" y="757379"/>
                          <a:chExt cx="1896457" cy="2045198"/>
                        </a:xfrm>
                      </p:grpSpPr>
                      <p:sp>
                        <p:nvSpPr>
                          <p:cNvPr id="42" name="직사각형 41"/>
                          <p:cNvSpPr/>
                          <p:nvPr/>
                        </p:nvSpPr>
                        <p:spPr>
                          <a:xfrm>
                            <a:off x="2521163" y="757379"/>
                            <a:ext cx="1896457" cy="362857"/>
                          </a:xfrm>
                          <a:prstGeom prst="rect">
                            <a:avLst/>
                          </a:prstGeom>
                          <a:noFill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altLang="ko-KR" sz="1200" dirty="0" smtClean="0">
                                <a:solidFill>
                                  <a:schemeClr val="tx1"/>
                                </a:solidFill>
                              </a:rPr>
                              <a:t>B</a:t>
                            </a:r>
                            <a:endParaRPr lang="ko-KR" altLang="en-US" sz="12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43" name="직사각형 42"/>
                          <p:cNvSpPr/>
                          <p:nvPr/>
                        </p:nvSpPr>
                        <p:spPr>
                          <a:xfrm>
                            <a:off x="2521165" y="1120236"/>
                            <a:ext cx="1896455" cy="1682341"/>
                          </a:xfrm>
                          <a:prstGeom prst="rect">
                            <a:avLst/>
                          </a:prstGeom>
                          <a:noFill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ko-KR" altLang="en-US" sz="12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40" name="직사각형 39"/>
                        <p:cNvSpPr/>
                        <p:nvPr/>
                      </p:nvSpPr>
                      <p:spPr>
                        <a:xfrm>
                          <a:off x="4883244" y="872832"/>
                          <a:ext cx="1286064" cy="361892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A&amp;B Socket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1" name="직사각형 40"/>
                        <p:cNvSpPr/>
                        <p:nvPr/>
                      </p:nvSpPr>
                      <p:spPr>
                        <a:xfrm>
                          <a:off x="4883246" y="1619260"/>
                          <a:ext cx="1270660" cy="362857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&amp;C Socket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13" name="그룹 12"/>
                      <p:cNvGrpSpPr/>
                      <p:nvPr/>
                    </p:nvGrpSpPr>
                    <p:grpSpPr>
                      <a:xfrm>
                        <a:off x="6660422" y="5164017"/>
                        <a:ext cx="1318162" cy="764400"/>
                        <a:chOff x="4578893" y="726990"/>
                        <a:chExt cx="1896457" cy="1227088"/>
                      </a:xfrm>
                    </p:grpSpPr>
                    <p:grpSp>
                      <p:nvGrpSpPr>
                        <p:cNvPr id="35" name="그룹 34"/>
                        <p:cNvGrpSpPr/>
                        <p:nvPr/>
                      </p:nvGrpSpPr>
                      <p:grpSpPr>
                        <a:xfrm>
                          <a:off x="4578893" y="726990"/>
                          <a:ext cx="1896457" cy="1227088"/>
                          <a:chOff x="2521163" y="1269957"/>
                          <a:chExt cx="1896457" cy="1227088"/>
                        </a:xfrm>
                      </p:grpSpPr>
                      <p:sp>
                        <p:nvSpPr>
                          <p:cNvPr id="37" name="직사각형 36"/>
                          <p:cNvSpPr/>
                          <p:nvPr/>
                        </p:nvSpPr>
                        <p:spPr>
                          <a:xfrm>
                            <a:off x="2521163" y="1269957"/>
                            <a:ext cx="1896457" cy="362858"/>
                          </a:xfrm>
                          <a:prstGeom prst="rect">
                            <a:avLst/>
                          </a:prstGeom>
                          <a:noFill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altLang="ko-KR" sz="1200" dirty="0" smtClean="0">
                                <a:solidFill>
                                  <a:schemeClr val="tx1"/>
                                </a:solidFill>
                              </a:rPr>
                              <a:t>C`</a:t>
                            </a:r>
                            <a:endParaRPr lang="ko-KR" altLang="en-US" sz="12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8" name="직사각형 37"/>
                          <p:cNvSpPr/>
                          <p:nvPr/>
                        </p:nvSpPr>
                        <p:spPr>
                          <a:xfrm>
                            <a:off x="2521164" y="1632815"/>
                            <a:ext cx="1896456" cy="864230"/>
                          </a:xfrm>
                          <a:prstGeom prst="rect">
                            <a:avLst/>
                          </a:prstGeom>
                          <a:noFill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ko-KR" altLang="en-US" sz="12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36" name="직사각형 35"/>
                        <p:cNvSpPr/>
                        <p:nvPr/>
                      </p:nvSpPr>
                      <p:spPr>
                        <a:xfrm>
                          <a:off x="4883246" y="1291184"/>
                          <a:ext cx="1270660" cy="469392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Client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14" name="그룹 13"/>
                      <p:cNvGrpSpPr/>
                      <p:nvPr/>
                    </p:nvGrpSpPr>
                    <p:grpSpPr>
                      <a:xfrm>
                        <a:off x="6550931" y="3012456"/>
                        <a:ext cx="1551125" cy="1214238"/>
                        <a:chOff x="4578893" y="214412"/>
                        <a:chExt cx="1896457" cy="2045198"/>
                      </a:xfrm>
                    </p:grpSpPr>
                    <p:grpSp>
                      <p:nvGrpSpPr>
                        <p:cNvPr id="30" name="그룹 29"/>
                        <p:cNvGrpSpPr/>
                        <p:nvPr/>
                      </p:nvGrpSpPr>
                      <p:grpSpPr>
                        <a:xfrm>
                          <a:off x="4578893" y="214412"/>
                          <a:ext cx="1896457" cy="2045198"/>
                          <a:chOff x="2521163" y="757379"/>
                          <a:chExt cx="1896457" cy="2045198"/>
                        </a:xfrm>
                      </p:grpSpPr>
                      <p:sp>
                        <p:nvSpPr>
                          <p:cNvPr id="33" name="직사각형 32"/>
                          <p:cNvSpPr/>
                          <p:nvPr/>
                        </p:nvSpPr>
                        <p:spPr>
                          <a:xfrm>
                            <a:off x="2521163" y="757379"/>
                            <a:ext cx="1896457" cy="362857"/>
                          </a:xfrm>
                          <a:prstGeom prst="rect">
                            <a:avLst/>
                          </a:prstGeom>
                          <a:noFill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altLang="ko-KR" sz="1200" dirty="0" smtClean="0">
                                <a:solidFill>
                                  <a:schemeClr val="tx1"/>
                                </a:solidFill>
                              </a:rPr>
                              <a:t>B`</a:t>
                            </a:r>
                            <a:endParaRPr lang="ko-KR" altLang="en-US" sz="12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4" name="직사각형 33"/>
                          <p:cNvSpPr/>
                          <p:nvPr/>
                        </p:nvSpPr>
                        <p:spPr>
                          <a:xfrm>
                            <a:off x="2521165" y="1120236"/>
                            <a:ext cx="1896455" cy="1682341"/>
                          </a:xfrm>
                          <a:prstGeom prst="rect">
                            <a:avLst/>
                          </a:prstGeom>
                          <a:noFill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ko-KR" altLang="en-US" sz="12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31" name="직사각형 30"/>
                        <p:cNvSpPr/>
                        <p:nvPr/>
                      </p:nvSpPr>
                      <p:spPr>
                        <a:xfrm>
                          <a:off x="4883244" y="872832"/>
                          <a:ext cx="1286064" cy="361892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A&amp;B Socket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2" name="직사각형 31"/>
                        <p:cNvSpPr/>
                        <p:nvPr/>
                      </p:nvSpPr>
                      <p:spPr>
                        <a:xfrm>
                          <a:off x="4883246" y="1619260"/>
                          <a:ext cx="1270660" cy="362857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&amp;C Socket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15" name="그룹 14"/>
                      <p:cNvGrpSpPr/>
                      <p:nvPr/>
                    </p:nvGrpSpPr>
                    <p:grpSpPr>
                      <a:xfrm>
                        <a:off x="4412986" y="5164017"/>
                        <a:ext cx="1318162" cy="764400"/>
                        <a:chOff x="4578893" y="726990"/>
                        <a:chExt cx="1896457" cy="1227088"/>
                      </a:xfrm>
                    </p:grpSpPr>
                    <p:grpSp>
                      <p:nvGrpSpPr>
                        <p:cNvPr id="26" name="그룹 25"/>
                        <p:cNvGrpSpPr/>
                        <p:nvPr/>
                      </p:nvGrpSpPr>
                      <p:grpSpPr>
                        <a:xfrm>
                          <a:off x="4578893" y="726990"/>
                          <a:ext cx="1896457" cy="1227088"/>
                          <a:chOff x="2521163" y="1269957"/>
                          <a:chExt cx="1896457" cy="1227088"/>
                        </a:xfrm>
                      </p:grpSpPr>
                      <p:sp>
                        <p:nvSpPr>
                          <p:cNvPr id="28" name="직사각형 27"/>
                          <p:cNvSpPr/>
                          <p:nvPr/>
                        </p:nvSpPr>
                        <p:spPr>
                          <a:xfrm>
                            <a:off x="2521163" y="1269957"/>
                            <a:ext cx="1896457" cy="362856"/>
                          </a:xfrm>
                          <a:prstGeom prst="rect">
                            <a:avLst/>
                          </a:prstGeom>
                          <a:noFill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altLang="ko-KR" sz="1200" dirty="0" smtClean="0">
                                <a:solidFill>
                                  <a:schemeClr val="tx1"/>
                                </a:solidFill>
                              </a:rPr>
                              <a:t>C</a:t>
                            </a:r>
                            <a:endParaRPr lang="ko-KR" altLang="en-US" sz="12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9" name="직사각형 28"/>
                          <p:cNvSpPr/>
                          <p:nvPr/>
                        </p:nvSpPr>
                        <p:spPr>
                          <a:xfrm>
                            <a:off x="2521164" y="1632815"/>
                            <a:ext cx="1896456" cy="864230"/>
                          </a:xfrm>
                          <a:prstGeom prst="rect">
                            <a:avLst/>
                          </a:prstGeom>
                          <a:noFill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ko-KR" altLang="en-US" sz="12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27" name="직사각형 26"/>
                        <p:cNvSpPr/>
                        <p:nvPr/>
                      </p:nvSpPr>
                      <p:spPr>
                        <a:xfrm>
                          <a:off x="4883246" y="1291184"/>
                          <a:ext cx="1270660" cy="469392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Client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  <p:cxnSp>
                    <p:nvCxnSpPr>
                      <p:cNvPr id="16" name="꺾인 연결선 15"/>
                      <p:cNvCxnSpPr>
                        <a:stCxn id="57" idx="1"/>
                        <a:endCxn id="51" idx="0"/>
                      </p:cNvCxnSpPr>
                      <p:nvPr/>
                    </p:nvCxnSpPr>
                    <p:spPr>
                      <a:xfrm rot="10800000" flipV="1">
                        <a:off x="2948101" y="1867115"/>
                        <a:ext cx="2533600" cy="1143266"/>
                      </a:xfrm>
                      <a:prstGeom prst="bentConnector2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" name="직선 연결선 17"/>
                      <p:cNvCxnSpPr>
                        <a:stCxn id="43" idx="2"/>
                        <a:endCxn id="28" idx="0"/>
                      </p:cNvCxnSpPr>
                      <p:nvPr/>
                    </p:nvCxnSpPr>
                    <p:spPr>
                      <a:xfrm flipH="1">
                        <a:off x="5072067" y="4228052"/>
                        <a:ext cx="6992" cy="935965"/>
                      </a:xfrm>
                      <a:prstGeom prst="line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" name="직선 연결선 18"/>
                      <p:cNvCxnSpPr>
                        <a:stCxn id="34" idx="2"/>
                        <a:endCxn id="37" idx="0"/>
                      </p:cNvCxnSpPr>
                      <p:nvPr/>
                    </p:nvCxnSpPr>
                    <p:spPr>
                      <a:xfrm flipH="1">
                        <a:off x="7319503" y="4226694"/>
                        <a:ext cx="6992" cy="937323"/>
                      </a:xfrm>
                      <a:prstGeom prst="line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" name="꺾인 연결선 19"/>
                      <p:cNvCxnSpPr>
                        <a:stCxn id="52" idx="2"/>
                        <a:endCxn id="29" idx="1"/>
                      </p:cNvCxnSpPr>
                      <p:nvPr/>
                    </p:nvCxnSpPr>
                    <p:spPr>
                      <a:xfrm rot="16200000" flipH="1">
                        <a:off x="2817927" y="4064175"/>
                        <a:ext cx="1725235" cy="1464885"/>
                      </a:xfrm>
                      <a:prstGeom prst="bentConnector2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" name="꺾인 연결선 22"/>
                      <p:cNvCxnSpPr>
                        <a:stCxn id="38" idx="2"/>
                        <a:endCxn id="52" idx="2"/>
                      </p:cNvCxnSpPr>
                      <p:nvPr/>
                    </p:nvCxnSpPr>
                    <p:spPr>
                      <a:xfrm rot="5400000" flipH="1">
                        <a:off x="4136595" y="2745508"/>
                        <a:ext cx="1994416" cy="4371402"/>
                      </a:xfrm>
                      <a:prstGeom prst="bentConnector3">
                        <a:avLst>
                          <a:gd name="adj1" fmla="val -11462"/>
                        </a:avLst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" name="꺾인 연결선 23"/>
                      <p:cNvCxnSpPr>
                        <a:stCxn id="42" idx="0"/>
                        <a:endCxn id="57" idx="2"/>
                      </p:cNvCxnSpPr>
                      <p:nvPr/>
                    </p:nvCxnSpPr>
                    <p:spPr>
                      <a:xfrm rot="5400000" flipH="1" flipV="1">
                        <a:off x="5187443" y="2060475"/>
                        <a:ext cx="844954" cy="1061724"/>
                      </a:xfrm>
                      <a:prstGeom prst="bent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" name="꺾인 연결선 24"/>
                      <p:cNvCxnSpPr>
                        <a:stCxn id="33" idx="0"/>
                        <a:endCxn id="57" idx="2"/>
                      </p:cNvCxnSpPr>
                      <p:nvPr/>
                    </p:nvCxnSpPr>
                    <p:spPr>
                      <a:xfrm rot="16200000" flipV="1">
                        <a:off x="6311840" y="1997802"/>
                        <a:ext cx="843596" cy="1185712"/>
                      </a:xfrm>
                      <a:prstGeom prst="bent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7" name="순서도: 자기 디스크 6"/>
                    <p:cNvSpPr/>
                    <p:nvPr/>
                  </p:nvSpPr>
                  <p:spPr>
                    <a:xfrm>
                      <a:off x="8555924" y="1543853"/>
                      <a:ext cx="1002552" cy="574871"/>
                    </a:xfrm>
                    <a:prstGeom prst="flowChartMagneticDisk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Database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8" name="직선 연결선 7"/>
                    <p:cNvCxnSpPr>
                      <a:endCxn id="7" idx="2"/>
                    </p:cNvCxnSpPr>
                    <p:nvPr/>
                  </p:nvCxnSpPr>
                  <p:spPr>
                    <a:xfrm flipV="1">
                      <a:off x="6799862" y="1831289"/>
                      <a:ext cx="1756062" cy="6863"/>
                    </a:xfrm>
                    <a:prstGeom prst="line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64" name="직선 화살표 연결선 63"/>
                  <p:cNvCxnSpPr/>
                  <p:nvPr/>
                </p:nvCxnSpPr>
                <p:spPr>
                  <a:xfrm flipV="1">
                    <a:off x="4833257" y="4371849"/>
                    <a:ext cx="0" cy="98239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5" name="TextBox 64"/>
                  <p:cNvSpPr txBox="1"/>
                  <p:nvPr/>
                </p:nvSpPr>
                <p:spPr>
                  <a:xfrm>
                    <a:off x="3583943" y="4796327"/>
                    <a:ext cx="1196481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200" dirty="0" smtClean="0"/>
                      <a:t>1. Invite friend</a:t>
                    </a:r>
                    <a:endParaRPr lang="ko-KR" altLang="en-US" sz="1200" dirty="0"/>
                  </a:p>
                </p:txBody>
              </p:sp>
              <p:cxnSp>
                <p:nvCxnSpPr>
                  <p:cNvPr id="66" name="직선 화살표 연결선 65"/>
                  <p:cNvCxnSpPr/>
                  <p:nvPr/>
                </p:nvCxnSpPr>
                <p:spPr>
                  <a:xfrm flipV="1">
                    <a:off x="4834019" y="3899780"/>
                    <a:ext cx="0" cy="187987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직선 화살표 연결선 66"/>
                  <p:cNvCxnSpPr/>
                  <p:nvPr/>
                </p:nvCxnSpPr>
                <p:spPr>
                  <a:xfrm flipV="1">
                    <a:off x="4833256" y="2743192"/>
                    <a:ext cx="0" cy="870827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직선 화살표 연결선 67"/>
                  <p:cNvCxnSpPr/>
                  <p:nvPr/>
                </p:nvCxnSpPr>
                <p:spPr>
                  <a:xfrm>
                    <a:off x="4833256" y="2743192"/>
                    <a:ext cx="1163060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직선 화살표 연결선 68"/>
                  <p:cNvCxnSpPr/>
                  <p:nvPr/>
                </p:nvCxnSpPr>
                <p:spPr>
                  <a:xfrm flipV="1">
                    <a:off x="5981802" y="2308679"/>
                    <a:ext cx="0" cy="37087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직선 화살표 연결선 72"/>
                  <p:cNvCxnSpPr/>
                  <p:nvPr/>
                </p:nvCxnSpPr>
                <p:spPr>
                  <a:xfrm>
                    <a:off x="6328229" y="2308679"/>
                    <a:ext cx="0" cy="72480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직선 화살표 연결선 73"/>
                  <p:cNvCxnSpPr/>
                  <p:nvPr/>
                </p:nvCxnSpPr>
                <p:spPr>
                  <a:xfrm flipH="1">
                    <a:off x="5263991" y="3033480"/>
                    <a:ext cx="1049724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직선 화살표 연결선 74"/>
                  <p:cNvCxnSpPr/>
                  <p:nvPr/>
                </p:nvCxnSpPr>
                <p:spPr>
                  <a:xfrm>
                    <a:off x="5278505" y="3047994"/>
                    <a:ext cx="0" cy="58053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직선 화살표 연결선 75"/>
                  <p:cNvCxnSpPr/>
                  <p:nvPr/>
                </p:nvCxnSpPr>
                <p:spPr>
                  <a:xfrm>
                    <a:off x="5278505" y="3923019"/>
                    <a:ext cx="0" cy="1937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직선 화살표 연결선 76"/>
                  <p:cNvCxnSpPr/>
                  <p:nvPr/>
                </p:nvCxnSpPr>
                <p:spPr>
                  <a:xfrm>
                    <a:off x="5278505" y="4386363"/>
                    <a:ext cx="0" cy="97451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5234748" y="4743636"/>
                    <a:ext cx="1000402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200" dirty="0"/>
                      <a:t>3</a:t>
                    </a:r>
                    <a:r>
                      <a:rPr lang="en-US" altLang="ko-KR" sz="1200" dirty="0" smtClean="0"/>
                      <a:t>. Return IP</a:t>
                    </a:r>
                    <a:endParaRPr lang="ko-KR" altLang="en-US" sz="1200" dirty="0"/>
                  </a:p>
                </p:txBody>
              </p:sp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4484420" y="2288612"/>
                    <a:ext cx="1484252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200" dirty="0" smtClean="0"/>
                      <a:t>2. request friend’s </a:t>
                    </a:r>
                  </a:p>
                  <a:p>
                    <a:r>
                      <a:rPr lang="en-US" altLang="ko-KR" sz="1200" dirty="0"/>
                      <a:t> </a:t>
                    </a:r>
                    <a:r>
                      <a:rPr lang="en-US" altLang="ko-KR" sz="1200" dirty="0" smtClean="0"/>
                      <a:t>   B &amp; C IP</a:t>
                    </a:r>
                    <a:endParaRPr lang="ko-KR" altLang="en-US" sz="1200" dirty="0"/>
                  </a:p>
                </p:txBody>
              </p:sp>
            </p:grpSp>
            <p:cxnSp>
              <p:nvCxnSpPr>
                <p:cNvPr id="94" name="직선 화살표 연결선 93"/>
                <p:cNvCxnSpPr/>
                <p:nvPr/>
              </p:nvCxnSpPr>
              <p:spPr>
                <a:xfrm>
                  <a:off x="5582220" y="1739221"/>
                  <a:ext cx="1957705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TextBox 100"/>
                <p:cNvSpPr txBox="1"/>
                <p:nvPr/>
              </p:nvSpPr>
              <p:spPr>
                <a:xfrm>
                  <a:off x="5753185" y="1383941"/>
                  <a:ext cx="15072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dirty="0"/>
                    <a:t>3</a:t>
                  </a:r>
                  <a:r>
                    <a:rPr lang="en-US" altLang="ko-KR" sz="1200" dirty="0" smtClean="0"/>
                    <a:t>. Select friend’s </a:t>
                  </a:r>
                  <a:r>
                    <a:rPr lang="en-US" altLang="ko-KR" sz="1200" dirty="0" err="1" smtClean="0"/>
                    <a:t>ip</a:t>
                  </a:r>
                  <a:endParaRPr lang="ko-KR" altLang="en-US" sz="1200" dirty="0"/>
                </a:p>
              </p:txBody>
            </p:sp>
          </p:grpSp>
          <p:cxnSp>
            <p:nvCxnSpPr>
              <p:cNvPr id="129" name="직선 화살표 연결선 128"/>
              <p:cNvCxnSpPr/>
              <p:nvPr/>
            </p:nvCxnSpPr>
            <p:spPr>
              <a:xfrm>
                <a:off x="5384800" y="2757714"/>
                <a:ext cx="79828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화살표 연결선 130"/>
              <p:cNvCxnSpPr/>
              <p:nvPr/>
            </p:nvCxnSpPr>
            <p:spPr>
              <a:xfrm>
                <a:off x="6183085" y="2757708"/>
                <a:ext cx="0" cy="5805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화살표 연결선 132"/>
              <p:cNvCxnSpPr/>
              <p:nvPr/>
            </p:nvCxnSpPr>
            <p:spPr>
              <a:xfrm>
                <a:off x="6183085" y="3661761"/>
                <a:ext cx="0" cy="1647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화살표 연결선 134"/>
              <p:cNvCxnSpPr/>
              <p:nvPr/>
            </p:nvCxnSpPr>
            <p:spPr>
              <a:xfrm>
                <a:off x="6183085" y="4125105"/>
                <a:ext cx="0" cy="9678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TextBox 137"/>
              <p:cNvSpPr txBox="1"/>
              <p:nvPr/>
            </p:nvSpPr>
            <p:spPr>
              <a:xfrm>
                <a:off x="5355302" y="2320649"/>
                <a:ext cx="10032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/>
                  <a:t>4. Search </a:t>
                </a:r>
                <a:r>
                  <a:rPr lang="en-US" altLang="ko-KR" sz="1200" dirty="0" err="1" smtClean="0"/>
                  <a:t>ip</a:t>
                </a:r>
                <a:endParaRPr lang="ko-KR" altLang="en-US" sz="1200" dirty="0"/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4930450" y="4679128"/>
                <a:ext cx="13649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/>
                  <a:t>5 Request invite </a:t>
                </a:r>
                <a:br>
                  <a:rPr lang="en-US" altLang="ko-KR" sz="1200" dirty="0" smtClean="0"/>
                </a:br>
                <a:r>
                  <a:rPr lang="en-US" altLang="ko-KR" sz="1200" dirty="0" smtClean="0"/>
                  <a:t>   chat room</a:t>
                </a:r>
                <a:endParaRPr lang="ko-KR" altLang="en-US" sz="1200" dirty="0"/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6488480" y="4724084"/>
                <a:ext cx="11608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/>
                  <a:t>6. </a:t>
                </a:r>
                <a:r>
                  <a:rPr lang="en-US" altLang="ko-KR" sz="1200" dirty="0" smtClean="0"/>
                  <a:t>Connect ok</a:t>
                </a:r>
                <a:endParaRPr lang="ko-KR" altLang="en-US" sz="1200" dirty="0"/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4260566" y="4272822"/>
                <a:ext cx="130548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/>
                  <a:t>7. </a:t>
                </a:r>
                <a:r>
                  <a:rPr lang="en-US" altLang="ko-KR" sz="1200" dirty="0" smtClean="0"/>
                  <a:t>invite </a:t>
                </a:r>
                <a:r>
                  <a:rPr lang="en-US" altLang="ko-KR" sz="1200" dirty="0" smtClean="0"/>
                  <a:t>success</a:t>
                </a:r>
                <a:endParaRPr lang="ko-KR" altLang="en-US" sz="1200" dirty="0"/>
              </a:p>
            </p:txBody>
          </p:sp>
        </p:grpSp>
        <p:cxnSp>
          <p:nvCxnSpPr>
            <p:cNvPr id="98" name="직선 연결선 97"/>
            <p:cNvCxnSpPr/>
            <p:nvPr/>
          </p:nvCxnSpPr>
          <p:spPr>
            <a:xfrm flipV="1">
              <a:off x="6346452" y="3956044"/>
              <a:ext cx="1208155" cy="13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/>
            <p:cNvCxnSpPr/>
            <p:nvPr/>
          </p:nvCxnSpPr>
          <p:spPr>
            <a:xfrm flipV="1">
              <a:off x="8226764" y="4100347"/>
              <a:ext cx="0" cy="9823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화살표 연결선 99"/>
            <p:cNvCxnSpPr/>
            <p:nvPr/>
          </p:nvCxnSpPr>
          <p:spPr>
            <a:xfrm flipH="1">
              <a:off x="6411153" y="4085525"/>
              <a:ext cx="10497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078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816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대화방 생성 </a:t>
            </a:r>
            <a:endParaRPr lang="en-US" altLang="ko-KR" sz="3600" b="1" dirty="0" smtClean="0"/>
          </a:p>
        </p:txBody>
      </p:sp>
      <p:sp>
        <p:nvSpPr>
          <p:cNvPr id="106" name="TextBox 105"/>
          <p:cNvSpPr txBox="1"/>
          <p:nvPr/>
        </p:nvSpPr>
        <p:spPr>
          <a:xfrm>
            <a:off x="5536406" y="-503236"/>
            <a:ext cx="1000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3</a:t>
            </a:r>
            <a:r>
              <a:rPr lang="en-US" altLang="ko-KR" sz="1200" dirty="0" smtClean="0"/>
              <a:t>. Return IP</a:t>
            </a:r>
            <a:endParaRPr lang="ko-KR" altLang="en-US" sz="1200" dirty="0"/>
          </a:p>
        </p:txBody>
      </p:sp>
      <p:grpSp>
        <p:nvGrpSpPr>
          <p:cNvPr id="126" name="그룹 125"/>
          <p:cNvGrpSpPr/>
          <p:nvPr/>
        </p:nvGrpSpPr>
        <p:grpSpPr>
          <a:xfrm>
            <a:off x="1287535" y="666151"/>
            <a:ext cx="7269456" cy="5264080"/>
            <a:chOff x="1287535" y="666151"/>
            <a:chExt cx="7269456" cy="5264080"/>
          </a:xfrm>
        </p:grpSpPr>
        <p:grpSp>
          <p:nvGrpSpPr>
            <p:cNvPr id="86" name="그룹 85"/>
            <p:cNvGrpSpPr/>
            <p:nvPr/>
          </p:nvGrpSpPr>
          <p:grpSpPr>
            <a:xfrm>
              <a:off x="1287535" y="666151"/>
              <a:ext cx="7269456" cy="5264080"/>
              <a:chOff x="2259991" y="941923"/>
              <a:chExt cx="7269456" cy="5264080"/>
            </a:xfrm>
          </p:grpSpPr>
          <p:grpSp>
            <p:nvGrpSpPr>
              <p:cNvPr id="5" name="그룹 4"/>
              <p:cNvGrpSpPr/>
              <p:nvPr/>
            </p:nvGrpSpPr>
            <p:grpSpPr>
              <a:xfrm>
                <a:off x="2259991" y="941923"/>
                <a:ext cx="7269456" cy="5264080"/>
                <a:chOff x="2289020" y="651637"/>
                <a:chExt cx="7269456" cy="5264080"/>
              </a:xfrm>
            </p:grpSpPr>
            <p:grpSp>
              <p:nvGrpSpPr>
                <p:cNvPr id="6" name="그룹 5"/>
                <p:cNvGrpSpPr/>
                <p:nvPr/>
              </p:nvGrpSpPr>
              <p:grpSpPr>
                <a:xfrm>
                  <a:off x="2289020" y="651637"/>
                  <a:ext cx="5813036" cy="5264080"/>
                  <a:chOff x="2289020" y="664337"/>
                  <a:chExt cx="5813036" cy="5264080"/>
                </a:xfrm>
              </p:grpSpPr>
              <p:grpSp>
                <p:nvGrpSpPr>
                  <p:cNvPr id="9" name="그룹 8"/>
                  <p:cNvGrpSpPr/>
                  <p:nvPr/>
                </p:nvGrpSpPr>
                <p:grpSpPr>
                  <a:xfrm>
                    <a:off x="5481700" y="664337"/>
                    <a:ext cx="1318162" cy="1504523"/>
                    <a:chOff x="4578893" y="-274532"/>
                    <a:chExt cx="1896457" cy="2534143"/>
                  </a:xfrm>
                </p:grpSpPr>
                <p:grpSp>
                  <p:nvGrpSpPr>
                    <p:cNvPr id="53" name="그룹 52"/>
                    <p:cNvGrpSpPr/>
                    <p:nvPr/>
                  </p:nvGrpSpPr>
                  <p:grpSpPr>
                    <a:xfrm>
                      <a:off x="4578893" y="-274532"/>
                      <a:ext cx="1896457" cy="2534143"/>
                      <a:chOff x="2521163" y="268435"/>
                      <a:chExt cx="1896457" cy="2534143"/>
                    </a:xfrm>
                  </p:grpSpPr>
                  <p:sp>
                    <p:nvSpPr>
                      <p:cNvPr id="56" name="직사각형 55"/>
                      <p:cNvSpPr/>
                      <p:nvPr/>
                    </p:nvSpPr>
                    <p:spPr>
                      <a:xfrm>
                        <a:off x="2521163" y="268435"/>
                        <a:ext cx="1896457" cy="362858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sz="1200" dirty="0" smtClean="0">
                            <a:solidFill>
                              <a:schemeClr val="tx1"/>
                            </a:solidFill>
                          </a:rPr>
                          <a:t>A</a:t>
                        </a:r>
                        <a:endParaRPr lang="ko-KR" alt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57" name="직사각형 56"/>
                      <p:cNvSpPr/>
                      <p:nvPr/>
                    </p:nvSpPr>
                    <p:spPr>
                      <a:xfrm>
                        <a:off x="2521164" y="642544"/>
                        <a:ext cx="1896456" cy="2160034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54" name="직사각형 53"/>
                    <p:cNvSpPr/>
                    <p:nvPr/>
                  </p:nvSpPr>
                  <p:spPr>
                    <a:xfrm>
                      <a:off x="4883246" y="286095"/>
                      <a:ext cx="1270660" cy="362858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CRUD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5" name="직사각형 54"/>
                    <p:cNvSpPr/>
                    <p:nvPr/>
                  </p:nvSpPr>
                  <p:spPr>
                    <a:xfrm>
                      <a:off x="4883246" y="1619260"/>
                      <a:ext cx="1270660" cy="362857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A Socket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10" name="그룹 9"/>
                  <p:cNvGrpSpPr/>
                  <p:nvPr/>
                </p:nvGrpSpPr>
                <p:grpSpPr>
                  <a:xfrm>
                    <a:off x="2289020" y="3010381"/>
                    <a:ext cx="1318162" cy="923620"/>
                    <a:chOff x="4578893" y="214412"/>
                    <a:chExt cx="1896457" cy="1482683"/>
                  </a:xfrm>
                </p:grpSpPr>
                <p:grpSp>
                  <p:nvGrpSpPr>
                    <p:cNvPr id="49" name="그룹 48"/>
                    <p:cNvGrpSpPr/>
                    <p:nvPr/>
                  </p:nvGrpSpPr>
                  <p:grpSpPr>
                    <a:xfrm>
                      <a:off x="4578893" y="214412"/>
                      <a:ext cx="1896457" cy="1482683"/>
                      <a:chOff x="2521163" y="757379"/>
                      <a:chExt cx="1896457" cy="1482683"/>
                    </a:xfrm>
                  </p:grpSpPr>
                  <p:sp>
                    <p:nvSpPr>
                      <p:cNvPr id="51" name="직사각형 50"/>
                      <p:cNvSpPr/>
                      <p:nvPr/>
                    </p:nvSpPr>
                    <p:spPr>
                      <a:xfrm>
                        <a:off x="2521163" y="757379"/>
                        <a:ext cx="1896457" cy="362857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sz="1200" dirty="0">
                            <a:solidFill>
                              <a:schemeClr val="tx1"/>
                            </a:solidFill>
                          </a:rPr>
                          <a:t>R</a:t>
                        </a:r>
                        <a:endParaRPr lang="ko-KR" alt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52" name="직사각형 51"/>
                      <p:cNvSpPr/>
                      <p:nvPr/>
                    </p:nvSpPr>
                    <p:spPr>
                      <a:xfrm>
                        <a:off x="2521164" y="1120236"/>
                        <a:ext cx="1896456" cy="1119826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50" name="직사각형 49"/>
                    <p:cNvSpPr/>
                    <p:nvPr/>
                  </p:nvSpPr>
                  <p:spPr>
                    <a:xfrm>
                      <a:off x="4883246" y="737831"/>
                      <a:ext cx="1270660" cy="824264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Router</a:t>
                      </a:r>
                    </a:p>
                    <a:p>
                      <a:pPr algn="ctr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Table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12" name="그룹 11"/>
                  <p:cNvGrpSpPr/>
                  <p:nvPr/>
                </p:nvGrpSpPr>
                <p:grpSpPr>
                  <a:xfrm>
                    <a:off x="4303495" y="3013814"/>
                    <a:ext cx="1551125" cy="1214238"/>
                    <a:chOff x="4578893" y="214412"/>
                    <a:chExt cx="1896457" cy="2045198"/>
                  </a:xfrm>
                </p:grpSpPr>
                <p:grpSp>
                  <p:nvGrpSpPr>
                    <p:cNvPr id="39" name="그룹 38"/>
                    <p:cNvGrpSpPr/>
                    <p:nvPr/>
                  </p:nvGrpSpPr>
                  <p:grpSpPr>
                    <a:xfrm>
                      <a:off x="4578893" y="214412"/>
                      <a:ext cx="1896457" cy="2045198"/>
                      <a:chOff x="2521163" y="757379"/>
                      <a:chExt cx="1896457" cy="2045198"/>
                    </a:xfrm>
                  </p:grpSpPr>
                  <p:sp>
                    <p:nvSpPr>
                      <p:cNvPr id="42" name="직사각형 41"/>
                      <p:cNvSpPr/>
                      <p:nvPr/>
                    </p:nvSpPr>
                    <p:spPr>
                      <a:xfrm>
                        <a:off x="2521163" y="757379"/>
                        <a:ext cx="1896457" cy="362857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sz="1200" dirty="0" smtClean="0">
                            <a:solidFill>
                              <a:schemeClr val="tx1"/>
                            </a:solidFill>
                          </a:rPr>
                          <a:t>B</a:t>
                        </a:r>
                        <a:endParaRPr lang="ko-KR" alt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43" name="직사각형 42"/>
                      <p:cNvSpPr/>
                      <p:nvPr/>
                    </p:nvSpPr>
                    <p:spPr>
                      <a:xfrm>
                        <a:off x="2521165" y="1120236"/>
                        <a:ext cx="1896455" cy="1682341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40" name="직사각형 39"/>
                    <p:cNvSpPr/>
                    <p:nvPr/>
                  </p:nvSpPr>
                  <p:spPr>
                    <a:xfrm>
                      <a:off x="4883244" y="872832"/>
                      <a:ext cx="1286064" cy="361892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A&amp;B Socket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1" name="직사각형 40"/>
                    <p:cNvSpPr/>
                    <p:nvPr/>
                  </p:nvSpPr>
                  <p:spPr>
                    <a:xfrm>
                      <a:off x="4883246" y="1619260"/>
                      <a:ext cx="1270660" cy="362857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&amp;C Socket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13" name="그룹 12"/>
                  <p:cNvGrpSpPr/>
                  <p:nvPr/>
                </p:nvGrpSpPr>
                <p:grpSpPr>
                  <a:xfrm>
                    <a:off x="6660422" y="5164017"/>
                    <a:ext cx="1318162" cy="764400"/>
                    <a:chOff x="4578893" y="726990"/>
                    <a:chExt cx="1896457" cy="1227088"/>
                  </a:xfrm>
                </p:grpSpPr>
                <p:grpSp>
                  <p:nvGrpSpPr>
                    <p:cNvPr id="35" name="그룹 34"/>
                    <p:cNvGrpSpPr/>
                    <p:nvPr/>
                  </p:nvGrpSpPr>
                  <p:grpSpPr>
                    <a:xfrm>
                      <a:off x="4578893" y="726990"/>
                      <a:ext cx="1896457" cy="1227088"/>
                      <a:chOff x="2521163" y="1269957"/>
                      <a:chExt cx="1896457" cy="1227088"/>
                    </a:xfrm>
                  </p:grpSpPr>
                  <p:sp>
                    <p:nvSpPr>
                      <p:cNvPr id="37" name="직사각형 36"/>
                      <p:cNvSpPr/>
                      <p:nvPr/>
                    </p:nvSpPr>
                    <p:spPr>
                      <a:xfrm>
                        <a:off x="2521163" y="1269957"/>
                        <a:ext cx="1896457" cy="362858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sz="1200" dirty="0" smtClean="0">
                            <a:solidFill>
                              <a:schemeClr val="tx1"/>
                            </a:solidFill>
                          </a:rPr>
                          <a:t>C`</a:t>
                        </a:r>
                        <a:endParaRPr lang="ko-KR" alt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38" name="직사각형 37"/>
                      <p:cNvSpPr/>
                      <p:nvPr/>
                    </p:nvSpPr>
                    <p:spPr>
                      <a:xfrm>
                        <a:off x="2521164" y="1632815"/>
                        <a:ext cx="1896456" cy="86423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36" name="직사각형 35"/>
                    <p:cNvSpPr/>
                    <p:nvPr/>
                  </p:nvSpPr>
                  <p:spPr>
                    <a:xfrm>
                      <a:off x="4883246" y="1291184"/>
                      <a:ext cx="1270660" cy="469392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Client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14" name="그룹 13"/>
                  <p:cNvGrpSpPr/>
                  <p:nvPr/>
                </p:nvGrpSpPr>
                <p:grpSpPr>
                  <a:xfrm>
                    <a:off x="6550931" y="3012456"/>
                    <a:ext cx="1551125" cy="1214238"/>
                    <a:chOff x="4578893" y="214412"/>
                    <a:chExt cx="1896457" cy="2045198"/>
                  </a:xfrm>
                </p:grpSpPr>
                <p:grpSp>
                  <p:nvGrpSpPr>
                    <p:cNvPr id="30" name="그룹 29"/>
                    <p:cNvGrpSpPr/>
                    <p:nvPr/>
                  </p:nvGrpSpPr>
                  <p:grpSpPr>
                    <a:xfrm>
                      <a:off x="4578893" y="214412"/>
                      <a:ext cx="1896457" cy="2045198"/>
                      <a:chOff x="2521163" y="757379"/>
                      <a:chExt cx="1896457" cy="2045198"/>
                    </a:xfrm>
                  </p:grpSpPr>
                  <p:sp>
                    <p:nvSpPr>
                      <p:cNvPr id="33" name="직사각형 32"/>
                      <p:cNvSpPr/>
                      <p:nvPr/>
                    </p:nvSpPr>
                    <p:spPr>
                      <a:xfrm>
                        <a:off x="2521163" y="757379"/>
                        <a:ext cx="1896457" cy="362857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sz="1200" dirty="0" smtClean="0">
                            <a:solidFill>
                              <a:schemeClr val="tx1"/>
                            </a:solidFill>
                          </a:rPr>
                          <a:t>B`</a:t>
                        </a:r>
                        <a:endParaRPr lang="ko-KR" alt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34" name="직사각형 33"/>
                      <p:cNvSpPr/>
                      <p:nvPr/>
                    </p:nvSpPr>
                    <p:spPr>
                      <a:xfrm>
                        <a:off x="2521165" y="1120236"/>
                        <a:ext cx="1896455" cy="1682341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31" name="직사각형 30"/>
                    <p:cNvSpPr/>
                    <p:nvPr/>
                  </p:nvSpPr>
                  <p:spPr>
                    <a:xfrm>
                      <a:off x="4883244" y="872832"/>
                      <a:ext cx="1286064" cy="361892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A&amp;B Socket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2" name="직사각형 31"/>
                    <p:cNvSpPr/>
                    <p:nvPr/>
                  </p:nvSpPr>
                  <p:spPr>
                    <a:xfrm>
                      <a:off x="4883246" y="1619260"/>
                      <a:ext cx="1270660" cy="362857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&amp;C Socket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15" name="그룹 14"/>
                  <p:cNvGrpSpPr/>
                  <p:nvPr/>
                </p:nvGrpSpPr>
                <p:grpSpPr>
                  <a:xfrm>
                    <a:off x="4412986" y="5164017"/>
                    <a:ext cx="1318162" cy="764400"/>
                    <a:chOff x="4578893" y="726990"/>
                    <a:chExt cx="1896457" cy="1227088"/>
                  </a:xfrm>
                </p:grpSpPr>
                <p:grpSp>
                  <p:nvGrpSpPr>
                    <p:cNvPr id="26" name="그룹 25"/>
                    <p:cNvGrpSpPr/>
                    <p:nvPr/>
                  </p:nvGrpSpPr>
                  <p:grpSpPr>
                    <a:xfrm>
                      <a:off x="4578893" y="726990"/>
                      <a:ext cx="1896457" cy="1227088"/>
                      <a:chOff x="2521163" y="1269957"/>
                      <a:chExt cx="1896457" cy="1227088"/>
                    </a:xfrm>
                  </p:grpSpPr>
                  <p:sp>
                    <p:nvSpPr>
                      <p:cNvPr id="28" name="직사각형 27"/>
                      <p:cNvSpPr/>
                      <p:nvPr/>
                    </p:nvSpPr>
                    <p:spPr>
                      <a:xfrm>
                        <a:off x="2521163" y="1269957"/>
                        <a:ext cx="1896457" cy="362856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sz="1200" dirty="0" smtClean="0">
                            <a:solidFill>
                              <a:schemeClr val="tx1"/>
                            </a:solidFill>
                          </a:rPr>
                          <a:t>C</a:t>
                        </a:r>
                        <a:endParaRPr lang="ko-KR" alt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9" name="직사각형 28"/>
                      <p:cNvSpPr/>
                      <p:nvPr/>
                    </p:nvSpPr>
                    <p:spPr>
                      <a:xfrm>
                        <a:off x="2521164" y="1632815"/>
                        <a:ext cx="1896456" cy="86423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27" name="직사각형 26"/>
                    <p:cNvSpPr/>
                    <p:nvPr/>
                  </p:nvSpPr>
                  <p:spPr>
                    <a:xfrm>
                      <a:off x="4883246" y="1291184"/>
                      <a:ext cx="1270660" cy="469392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Client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cxnSp>
                <p:nvCxnSpPr>
                  <p:cNvPr id="16" name="꺾인 연결선 15"/>
                  <p:cNvCxnSpPr>
                    <a:stCxn id="57" idx="1"/>
                    <a:endCxn id="51" idx="0"/>
                  </p:cNvCxnSpPr>
                  <p:nvPr/>
                </p:nvCxnSpPr>
                <p:spPr>
                  <a:xfrm rot="10800000" flipV="1">
                    <a:off x="2948101" y="1527653"/>
                    <a:ext cx="2533600" cy="1482728"/>
                  </a:xfrm>
                  <a:prstGeom prst="bentConnector2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직선 연결선 17"/>
                  <p:cNvCxnSpPr>
                    <a:stCxn id="43" idx="2"/>
                    <a:endCxn id="28" idx="0"/>
                  </p:cNvCxnSpPr>
                  <p:nvPr/>
                </p:nvCxnSpPr>
                <p:spPr>
                  <a:xfrm flipH="1">
                    <a:off x="5072067" y="4228052"/>
                    <a:ext cx="6992" cy="935965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직선 연결선 18"/>
                  <p:cNvCxnSpPr>
                    <a:stCxn id="34" idx="2"/>
                    <a:endCxn id="37" idx="0"/>
                  </p:cNvCxnSpPr>
                  <p:nvPr/>
                </p:nvCxnSpPr>
                <p:spPr>
                  <a:xfrm flipH="1">
                    <a:off x="7319503" y="4226694"/>
                    <a:ext cx="6992" cy="937323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꺾인 연결선 19"/>
                  <p:cNvCxnSpPr>
                    <a:stCxn id="52" idx="2"/>
                    <a:endCxn id="29" idx="1"/>
                  </p:cNvCxnSpPr>
                  <p:nvPr/>
                </p:nvCxnSpPr>
                <p:spPr>
                  <a:xfrm rot="16200000" flipH="1">
                    <a:off x="2817927" y="4064175"/>
                    <a:ext cx="1725235" cy="1464885"/>
                  </a:xfrm>
                  <a:prstGeom prst="bentConnector2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꺾인 연결선 22"/>
                  <p:cNvCxnSpPr>
                    <a:stCxn id="38" idx="2"/>
                    <a:endCxn id="52" idx="2"/>
                  </p:cNvCxnSpPr>
                  <p:nvPr/>
                </p:nvCxnSpPr>
                <p:spPr>
                  <a:xfrm rot="5400000" flipH="1">
                    <a:off x="4136595" y="2745508"/>
                    <a:ext cx="1994416" cy="4371402"/>
                  </a:xfrm>
                  <a:prstGeom prst="bentConnector3">
                    <a:avLst>
                      <a:gd name="adj1" fmla="val -11462"/>
                    </a:avLst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꺾인 연결선 23"/>
                  <p:cNvCxnSpPr>
                    <a:stCxn id="42" idx="0"/>
                    <a:endCxn id="57" idx="2"/>
                  </p:cNvCxnSpPr>
                  <p:nvPr/>
                </p:nvCxnSpPr>
                <p:spPr>
                  <a:xfrm rot="5400000" flipH="1" flipV="1">
                    <a:off x="5187443" y="2060475"/>
                    <a:ext cx="844954" cy="1061724"/>
                  </a:xfrm>
                  <a:prstGeom prst="bent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꺾인 연결선 24"/>
                  <p:cNvCxnSpPr>
                    <a:stCxn id="33" idx="0"/>
                    <a:endCxn id="57" idx="2"/>
                  </p:cNvCxnSpPr>
                  <p:nvPr/>
                </p:nvCxnSpPr>
                <p:spPr>
                  <a:xfrm rot="16200000" flipV="1">
                    <a:off x="6311840" y="1997802"/>
                    <a:ext cx="843596" cy="1185712"/>
                  </a:xfrm>
                  <a:prstGeom prst="bent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" name="순서도: 자기 디스크 6"/>
                <p:cNvSpPr/>
                <p:nvPr/>
              </p:nvSpPr>
              <p:spPr>
                <a:xfrm>
                  <a:off x="8555924" y="977799"/>
                  <a:ext cx="1002552" cy="574871"/>
                </a:xfrm>
                <a:prstGeom prst="flowChartMagneticDisk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Database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" name="직선 연결선 7"/>
                <p:cNvCxnSpPr>
                  <a:endCxn id="7" idx="2"/>
                </p:cNvCxnSpPr>
                <p:nvPr/>
              </p:nvCxnSpPr>
              <p:spPr>
                <a:xfrm flipV="1">
                  <a:off x="6799862" y="1265235"/>
                  <a:ext cx="1756062" cy="6863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4" name="직선 화살표 연결선 63"/>
              <p:cNvCxnSpPr/>
              <p:nvPr/>
            </p:nvCxnSpPr>
            <p:spPr>
              <a:xfrm flipV="1">
                <a:off x="4833257" y="4371849"/>
                <a:ext cx="0" cy="9823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/>
              <p:cNvSpPr txBox="1"/>
              <p:nvPr/>
            </p:nvSpPr>
            <p:spPr>
              <a:xfrm>
                <a:off x="3148518" y="4607641"/>
                <a:ext cx="16910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/>
                  <a:t>1. Request chat room</a:t>
                </a:r>
                <a:endParaRPr lang="ko-KR" altLang="en-US" sz="1200" dirty="0"/>
              </a:p>
            </p:txBody>
          </p:sp>
          <p:cxnSp>
            <p:nvCxnSpPr>
              <p:cNvPr id="66" name="직선 화살표 연결선 65"/>
              <p:cNvCxnSpPr/>
              <p:nvPr/>
            </p:nvCxnSpPr>
            <p:spPr>
              <a:xfrm flipV="1">
                <a:off x="4834019" y="3899780"/>
                <a:ext cx="0" cy="18798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화살표 연결선 66"/>
              <p:cNvCxnSpPr/>
              <p:nvPr/>
            </p:nvCxnSpPr>
            <p:spPr>
              <a:xfrm flipV="1">
                <a:off x="4833256" y="2743192"/>
                <a:ext cx="0" cy="8708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화살표 연결선 67"/>
              <p:cNvCxnSpPr/>
              <p:nvPr/>
            </p:nvCxnSpPr>
            <p:spPr>
              <a:xfrm>
                <a:off x="4833256" y="2743192"/>
                <a:ext cx="116306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화살표 연결선 68"/>
              <p:cNvCxnSpPr/>
              <p:nvPr/>
            </p:nvCxnSpPr>
            <p:spPr>
              <a:xfrm flipV="1">
                <a:off x="5981802" y="2308679"/>
                <a:ext cx="0" cy="3708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화살표 연결선 69"/>
              <p:cNvCxnSpPr/>
              <p:nvPr/>
            </p:nvCxnSpPr>
            <p:spPr>
              <a:xfrm flipV="1">
                <a:off x="5975306" y="1572365"/>
                <a:ext cx="0" cy="4179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화살표 연결선 71"/>
              <p:cNvCxnSpPr/>
              <p:nvPr/>
            </p:nvCxnSpPr>
            <p:spPr>
              <a:xfrm>
                <a:off x="6328229" y="1557851"/>
                <a:ext cx="0" cy="4782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화살표 연결선 72"/>
              <p:cNvCxnSpPr/>
              <p:nvPr/>
            </p:nvCxnSpPr>
            <p:spPr>
              <a:xfrm>
                <a:off x="6328229" y="2308679"/>
                <a:ext cx="0" cy="7248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화살표 연결선 73"/>
              <p:cNvCxnSpPr/>
              <p:nvPr/>
            </p:nvCxnSpPr>
            <p:spPr>
              <a:xfrm flipH="1">
                <a:off x="5278505" y="3033480"/>
                <a:ext cx="104972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화살표 연결선 74"/>
              <p:cNvCxnSpPr/>
              <p:nvPr/>
            </p:nvCxnSpPr>
            <p:spPr>
              <a:xfrm>
                <a:off x="5278505" y="3047994"/>
                <a:ext cx="0" cy="5805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화살표 연결선 75"/>
              <p:cNvCxnSpPr/>
              <p:nvPr/>
            </p:nvCxnSpPr>
            <p:spPr>
              <a:xfrm>
                <a:off x="5278505" y="3923019"/>
                <a:ext cx="0" cy="1937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화살표 연결선 76"/>
              <p:cNvCxnSpPr/>
              <p:nvPr/>
            </p:nvCxnSpPr>
            <p:spPr>
              <a:xfrm>
                <a:off x="5278505" y="4386363"/>
                <a:ext cx="0" cy="9745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/>
              <p:cNvSpPr txBox="1"/>
              <p:nvPr/>
            </p:nvSpPr>
            <p:spPr>
              <a:xfrm>
                <a:off x="5292804" y="4743636"/>
                <a:ext cx="138832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3</a:t>
                </a:r>
                <a:r>
                  <a:rPr lang="en-US" altLang="ko-KR" sz="1200" dirty="0" smtClean="0"/>
                  <a:t>. Return </a:t>
                </a:r>
                <a:r>
                  <a:rPr lang="en-US" altLang="ko-KR" sz="1200" dirty="0" smtClean="0"/>
                  <a:t>success</a:t>
                </a:r>
                <a:endParaRPr lang="ko-KR" altLang="en-US" sz="1200" dirty="0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4497911" y="1578161"/>
                <a:ext cx="15065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/>
                  <a:t>2. request Session </a:t>
                </a:r>
              </a:p>
              <a:p>
                <a:r>
                  <a:rPr lang="en-US" altLang="ko-KR" sz="1200" dirty="0"/>
                  <a:t> </a:t>
                </a:r>
                <a:r>
                  <a:rPr lang="en-US" altLang="ko-KR" sz="1200" dirty="0" smtClean="0"/>
                  <a:t>   server IP</a:t>
                </a:r>
                <a:endParaRPr lang="ko-KR" altLang="en-US" sz="1200" dirty="0"/>
              </a:p>
            </p:txBody>
          </p:sp>
        </p:grpSp>
        <p:cxnSp>
          <p:nvCxnSpPr>
            <p:cNvPr id="94" name="직선 화살표 연결선 93"/>
            <p:cNvCxnSpPr/>
            <p:nvPr/>
          </p:nvCxnSpPr>
          <p:spPr>
            <a:xfrm>
              <a:off x="5582220" y="1173163"/>
              <a:ext cx="195770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5753185" y="817883"/>
              <a:ext cx="18512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6. Insert chat room info</a:t>
              </a:r>
              <a:endParaRPr lang="ko-KR" altLang="en-US" sz="1200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302420" y="1296449"/>
              <a:ext cx="13883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3</a:t>
              </a:r>
              <a:r>
                <a:rPr lang="en-US" altLang="ko-KR" sz="1200" dirty="0" smtClean="0"/>
                <a:t>. Return </a:t>
              </a:r>
              <a:r>
                <a:rPr lang="en-US" altLang="ko-KR" sz="1200" dirty="0" smtClean="0"/>
                <a:t>success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4922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7747" y="196962"/>
            <a:ext cx="1245133" cy="63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 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 CURD 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5160" y="1043629"/>
            <a:ext cx="1245133" cy="63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 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 Socket 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15614" y="196962"/>
            <a:ext cx="1721853" cy="63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 B&amp;C Socket 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15613" y="1043629"/>
            <a:ext cx="1721853" cy="63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 A&amp;B Socket 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50201" y="180029"/>
            <a:ext cx="1245133" cy="63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 Client ]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 flipH="1">
            <a:off x="298248" y="2115779"/>
            <a:ext cx="1" cy="3133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/>
          <p:cNvGrpSpPr/>
          <p:nvPr/>
        </p:nvGrpSpPr>
        <p:grpSpPr>
          <a:xfrm rot="10800000">
            <a:off x="5632201" y="513348"/>
            <a:ext cx="1612410" cy="351142"/>
            <a:chOff x="7429994" y="1043629"/>
            <a:chExt cx="1612410" cy="351142"/>
          </a:xfrm>
        </p:grpSpPr>
        <p:cxnSp>
          <p:nvCxnSpPr>
            <p:cNvPr id="38" name="직선 연결선 37"/>
            <p:cNvCxnSpPr/>
            <p:nvPr/>
          </p:nvCxnSpPr>
          <p:spPr>
            <a:xfrm>
              <a:off x="7429994" y="1219200"/>
              <a:ext cx="16124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8873066" y="1043629"/>
              <a:ext cx="169334" cy="1755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flipH="1">
              <a:off x="8831268" y="1219200"/>
              <a:ext cx="211136" cy="1755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그룹 50"/>
          <p:cNvGrpSpPr/>
          <p:nvPr/>
        </p:nvGrpSpPr>
        <p:grpSpPr>
          <a:xfrm>
            <a:off x="8577721" y="425562"/>
            <a:ext cx="1771675" cy="351142"/>
            <a:chOff x="7270729" y="1043629"/>
            <a:chExt cx="1771675" cy="351142"/>
          </a:xfrm>
        </p:grpSpPr>
        <p:cxnSp>
          <p:nvCxnSpPr>
            <p:cNvPr id="52" name="직선 연결선 51"/>
            <p:cNvCxnSpPr/>
            <p:nvPr/>
          </p:nvCxnSpPr>
          <p:spPr>
            <a:xfrm>
              <a:off x="7270729" y="1219200"/>
              <a:ext cx="17716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8873066" y="1043629"/>
              <a:ext cx="169334" cy="1755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flipH="1">
              <a:off x="8831268" y="1219200"/>
              <a:ext cx="211136" cy="1755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/>
          <p:nvPr/>
        </p:nvSpPr>
        <p:spPr>
          <a:xfrm>
            <a:off x="4966174" y="1491922"/>
            <a:ext cx="3318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친구 추가</a:t>
            </a:r>
            <a:r>
              <a:rPr lang="en-US" altLang="ko-KR" sz="3600" b="1" dirty="0" smtClean="0"/>
              <a:t>/</a:t>
            </a:r>
            <a:r>
              <a:rPr lang="ko-KR" altLang="en-US" sz="3600" b="1" dirty="0" smtClean="0"/>
              <a:t>삭제</a:t>
            </a:r>
            <a:endParaRPr lang="ko-KR" altLang="en-US" sz="3600" b="1" dirty="0"/>
          </a:p>
        </p:txBody>
      </p:sp>
      <p:grpSp>
        <p:nvGrpSpPr>
          <p:cNvPr id="13" name="그룹 12"/>
          <p:cNvGrpSpPr/>
          <p:nvPr/>
        </p:nvGrpSpPr>
        <p:grpSpPr>
          <a:xfrm>
            <a:off x="2706749" y="2482073"/>
            <a:ext cx="8381799" cy="4375927"/>
            <a:chOff x="2706749" y="2482073"/>
            <a:chExt cx="8381799" cy="4375927"/>
          </a:xfrm>
        </p:grpSpPr>
        <p:sp>
          <p:nvSpPr>
            <p:cNvPr id="9" name="직사각형 8"/>
            <p:cNvSpPr/>
            <p:nvPr/>
          </p:nvSpPr>
          <p:spPr>
            <a:xfrm>
              <a:off x="8255988" y="2482073"/>
              <a:ext cx="1245133" cy="6327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 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[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socket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]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706749" y="2482073"/>
              <a:ext cx="1245133" cy="6327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[ Client ]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238682" y="2482073"/>
              <a:ext cx="1721853" cy="6327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B..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[ B&amp;C Socket ]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247335" y="2482073"/>
              <a:ext cx="1721853" cy="6327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B.. 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[ A&amp;B Socket ]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 flipH="1">
              <a:off x="3347631" y="3105934"/>
              <a:ext cx="1" cy="37520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H="1">
              <a:off x="5099609" y="3114845"/>
              <a:ext cx="1" cy="37431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H="1">
              <a:off x="7108263" y="3105933"/>
              <a:ext cx="1" cy="37520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flipH="1">
              <a:off x="8878556" y="3114845"/>
              <a:ext cx="1" cy="37431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그룹 35"/>
            <p:cNvGrpSpPr/>
            <p:nvPr/>
          </p:nvGrpSpPr>
          <p:grpSpPr>
            <a:xfrm>
              <a:off x="3329315" y="3319164"/>
              <a:ext cx="1771675" cy="351142"/>
              <a:chOff x="7270729" y="1043629"/>
              <a:chExt cx="1771675" cy="351142"/>
            </a:xfrm>
          </p:grpSpPr>
          <p:cxnSp>
            <p:nvCxnSpPr>
              <p:cNvPr id="22" name="직선 연결선 21"/>
              <p:cNvCxnSpPr/>
              <p:nvPr/>
            </p:nvCxnSpPr>
            <p:spPr>
              <a:xfrm>
                <a:off x="7270729" y="1219200"/>
                <a:ext cx="177167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그룹 41"/>
            <p:cNvGrpSpPr/>
            <p:nvPr/>
          </p:nvGrpSpPr>
          <p:grpSpPr>
            <a:xfrm>
              <a:off x="5099608" y="3425882"/>
              <a:ext cx="2003475" cy="351142"/>
              <a:chOff x="7038929" y="1043629"/>
              <a:chExt cx="2003475" cy="351142"/>
            </a:xfrm>
          </p:grpSpPr>
          <p:cxnSp>
            <p:nvCxnSpPr>
              <p:cNvPr id="43" name="직선 연결선 42"/>
              <p:cNvCxnSpPr/>
              <p:nvPr/>
            </p:nvCxnSpPr>
            <p:spPr>
              <a:xfrm>
                <a:off x="7038929" y="1219200"/>
                <a:ext cx="200347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그룹 46"/>
            <p:cNvGrpSpPr/>
            <p:nvPr/>
          </p:nvGrpSpPr>
          <p:grpSpPr>
            <a:xfrm>
              <a:off x="7104372" y="3536840"/>
              <a:ext cx="1771675" cy="351142"/>
              <a:chOff x="7270729" y="1043629"/>
              <a:chExt cx="1771675" cy="351142"/>
            </a:xfrm>
          </p:grpSpPr>
          <p:cxnSp>
            <p:nvCxnSpPr>
              <p:cNvPr id="48" name="직선 연결선 47"/>
              <p:cNvCxnSpPr/>
              <p:nvPr/>
            </p:nvCxnSpPr>
            <p:spPr>
              <a:xfrm>
                <a:off x="7270729" y="1219200"/>
                <a:ext cx="177167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그룹 58"/>
            <p:cNvGrpSpPr/>
            <p:nvPr/>
          </p:nvGrpSpPr>
          <p:grpSpPr>
            <a:xfrm rot="10800000">
              <a:off x="7103079" y="4071126"/>
              <a:ext cx="1772964" cy="351142"/>
              <a:chOff x="7269440" y="1043629"/>
              <a:chExt cx="1772964" cy="351142"/>
            </a:xfrm>
          </p:grpSpPr>
          <p:cxnSp>
            <p:nvCxnSpPr>
              <p:cNvPr id="60" name="직선 연결선 59"/>
              <p:cNvCxnSpPr/>
              <p:nvPr/>
            </p:nvCxnSpPr>
            <p:spPr>
              <a:xfrm rot="10800000" flipH="1">
                <a:off x="7269440" y="1219200"/>
                <a:ext cx="177296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그룹 63"/>
            <p:cNvGrpSpPr/>
            <p:nvPr/>
          </p:nvGrpSpPr>
          <p:grpSpPr>
            <a:xfrm rot="10800000">
              <a:off x="5099608" y="4252939"/>
              <a:ext cx="2003470" cy="351142"/>
              <a:chOff x="7038934" y="1043629"/>
              <a:chExt cx="2003470" cy="351142"/>
            </a:xfrm>
          </p:grpSpPr>
          <p:cxnSp>
            <p:nvCxnSpPr>
              <p:cNvPr id="65" name="직선 연결선 64"/>
              <p:cNvCxnSpPr/>
              <p:nvPr/>
            </p:nvCxnSpPr>
            <p:spPr>
              <a:xfrm rot="10800000" flipH="1">
                <a:off x="7038934" y="1219200"/>
                <a:ext cx="200346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그룹 69"/>
            <p:cNvGrpSpPr/>
            <p:nvPr/>
          </p:nvGrpSpPr>
          <p:grpSpPr>
            <a:xfrm rot="10800000">
              <a:off x="3365946" y="4391751"/>
              <a:ext cx="1733661" cy="351142"/>
              <a:chOff x="7308743" y="1043629"/>
              <a:chExt cx="1733661" cy="351142"/>
            </a:xfrm>
          </p:grpSpPr>
          <p:cxnSp>
            <p:nvCxnSpPr>
              <p:cNvPr id="71" name="직선 연결선 70"/>
              <p:cNvCxnSpPr/>
              <p:nvPr/>
            </p:nvCxnSpPr>
            <p:spPr>
              <a:xfrm rot="10800000" flipH="1">
                <a:off x="7308743" y="1219200"/>
                <a:ext cx="173365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" name="그룹 1"/>
            <p:cNvGrpSpPr/>
            <p:nvPr/>
          </p:nvGrpSpPr>
          <p:grpSpPr>
            <a:xfrm>
              <a:off x="8876043" y="3837186"/>
              <a:ext cx="435112" cy="460092"/>
              <a:chOff x="8876043" y="4277448"/>
              <a:chExt cx="435112" cy="460092"/>
            </a:xfrm>
          </p:grpSpPr>
          <p:cxnSp>
            <p:nvCxnSpPr>
              <p:cNvPr id="56" name="직선 연결선 55"/>
              <p:cNvCxnSpPr/>
              <p:nvPr/>
            </p:nvCxnSpPr>
            <p:spPr>
              <a:xfrm flipH="1">
                <a:off x="8876047" y="4561969"/>
                <a:ext cx="4351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/>
              <p:cNvCxnSpPr/>
              <p:nvPr/>
            </p:nvCxnSpPr>
            <p:spPr>
              <a:xfrm rot="10800000">
                <a:off x="8876047" y="456196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 rot="10800000" flipH="1">
                <a:off x="8876043" y="4386398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/>
              <p:cNvCxnSpPr/>
              <p:nvPr/>
            </p:nvCxnSpPr>
            <p:spPr>
              <a:xfrm>
                <a:off x="8876043" y="4277448"/>
                <a:ext cx="43511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/>
              <p:cNvCxnSpPr/>
              <p:nvPr/>
            </p:nvCxnSpPr>
            <p:spPr>
              <a:xfrm>
                <a:off x="9311155" y="4277448"/>
                <a:ext cx="0" cy="2847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TextBox 82"/>
            <p:cNvSpPr txBox="1"/>
            <p:nvPr/>
          </p:nvSpPr>
          <p:spPr>
            <a:xfrm>
              <a:off x="3438180" y="3199587"/>
              <a:ext cx="1517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/>
                <a:t>Search ID/Name</a:t>
              </a:r>
              <a:endParaRPr lang="ko-KR" altLang="en-US" sz="1400" dirty="0"/>
            </a:p>
          </p:txBody>
        </p:sp>
        <p:grpSp>
          <p:nvGrpSpPr>
            <p:cNvPr id="68" name="그룹 67"/>
            <p:cNvGrpSpPr/>
            <p:nvPr/>
          </p:nvGrpSpPr>
          <p:grpSpPr>
            <a:xfrm>
              <a:off x="3351263" y="4889613"/>
              <a:ext cx="1771675" cy="351142"/>
              <a:chOff x="7270729" y="1043629"/>
              <a:chExt cx="1771675" cy="351142"/>
            </a:xfrm>
          </p:grpSpPr>
          <p:cxnSp>
            <p:nvCxnSpPr>
              <p:cNvPr id="69" name="직선 연결선 68"/>
              <p:cNvCxnSpPr/>
              <p:nvPr/>
            </p:nvCxnSpPr>
            <p:spPr>
              <a:xfrm>
                <a:off x="7270729" y="1219200"/>
                <a:ext cx="177167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그룹 76"/>
            <p:cNvGrpSpPr/>
            <p:nvPr/>
          </p:nvGrpSpPr>
          <p:grpSpPr>
            <a:xfrm>
              <a:off x="5108373" y="5015380"/>
              <a:ext cx="2003475" cy="351142"/>
              <a:chOff x="7038929" y="1043629"/>
              <a:chExt cx="2003475" cy="351142"/>
            </a:xfrm>
          </p:grpSpPr>
          <p:cxnSp>
            <p:nvCxnSpPr>
              <p:cNvPr id="79" name="직선 연결선 78"/>
              <p:cNvCxnSpPr/>
              <p:nvPr/>
            </p:nvCxnSpPr>
            <p:spPr>
              <a:xfrm>
                <a:off x="7038929" y="1219200"/>
                <a:ext cx="200347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그룹 89"/>
            <p:cNvGrpSpPr/>
            <p:nvPr/>
          </p:nvGrpSpPr>
          <p:grpSpPr>
            <a:xfrm>
              <a:off x="7104368" y="5192961"/>
              <a:ext cx="1771675" cy="351142"/>
              <a:chOff x="7270729" y="1043629"/>
              <a:chExt cx="1771675" cy="351142"/>
            </a:xfrm>
          </p:grpSpPr>
          <p:cxnSp>
            <p:nvCxnSpPr>
              <p:cNvPr id="91" name="직선 연결선 90"/>
              <p:cNvCxnSpPr/>
              <p:nvPr/>
            </p:nvCxnSpPr>
            <p:spPr>
              <a:xfrm>
                <a:off x="7270729" y="1219200"/>
                <a:ext cx="177167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그룹 93"/>
            <p:cNvGrpSpPr/>
            <p:nvPr/>
          </p:nvGrpSpPr>
          <p:grpSpPr>
            <a:xfrm>
              <a:off x="8878927" y="5515777"/>
              <a:ext cx="435112" cy="472792"/>
              <a:chOff x="8876043" y="4277448"/>
              <a:chExt cx="435112" cy="472792"/>
            </a:xfrm>
          </p:grpSpPr>
          <p:cxnSp>
            <p:nvCxnSpPr>
              <p:cNvPr id="95" name="직선 연결선 94"/>
              <p:cNvCxnSpPr/>
              <p:nvPr/>
            </p:nvCxnSpPr>
            <p:spPr>
              <a:xfrm flipH="1">
                <a:off x="8876047" y="4574669"/>
                <a:ext cx="4351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/>
              <p:nvPr/>
            </p:nvCxnSpPr>
            <p:spPr>
              <a:xfrm rot="10800000">
                <a:off x="8876047" y="457466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/>
              <p:cNvCxnSpPr/>
              <p:nvPr/>
            </p:nvCxnSpPr>
            <p:spPr>
              <a:xfrm rot="10800000" flipH="1">
                <a:off x="8876043" y="4399098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/>
              <p:cNvCxnSpPr/>
              <p:nvPr/>
            </p:nvCxnSpPr>
            <p:spPr>
              <a:xfrm>
                <a:off x="8876043" y="4277448"/>
                <a:ext cx="43511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/>
              <p:cNvCxnSpPr/>
              <p:nvPr/>
            </p:nvCxnSpPr>
            <p:spPr>
              <a:xfrm>
                <a:off x="9311155" y="4277448"/>
                <a:ext cx="0" cy="2847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그룹 100"/>
            <p:cNvGrpSpPr/>
            <p:nvPr/>
          </p:nvGrpSpPr>
          <p:grpSpPr>
            <a:xfrm rot="10800000">
              <a:off x="7103079" y="5874526"/>
              <a:ext cx="1772964" cy="351142"/>
              <a:chOff x="7269440" y="1043629"/>
              <a:chExt cx="1772964" cy="351142"/>
            </a:xfrm>
          </p:grpSpPr>
          <p:cxnSp>
            <p:nvCxnSpPr>
              <p:cNvPr id="102" name="직선 연결선 101"/>
              <p:cNvCxnSpPr/>
              <p:nvPr/>
            </p:nvCxnSpPr>
            <p:spPr>
              <a:xfrm rot="10800000" flipH="1">
                <a:off x="7269440" y="1219200"/>
                <a:ext cx="177296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그룹 104"/>
            <p:cNvGrpSpPr/>
            <p:nvPr/>
          </p:nvGrpSpPr>
          <p:grpSpPr>
            <a:xfrm rot="10800000">
              <a:off x="5099608" y="6030939"/>
              <a:ext cx="2003470" cy="351142"/>
              <a:chOff x="7038934" y="1043629"/>
              <a:chExt cx="2003470" cy="351142"/>
            </a:xfrm>
          </p:grpSpPr>
          <p:cxnSp>
            <p:nvCxnSpPr>
              <p:cNvPr id="106" name="직선 연결선 105"/>
              <p:cNvCxnSpPr/>
              <p:nvPr/>
            </p:nvCxnSpPr>
            <p:spPr>
              <a:xfrm rot="10800000" flipH="1">
                <a:off x="7038934" y="1219200"/>
                <a:ext cx="200346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직선 연결선 106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그룹 108"/>
            <p:cNvGrpSpPr/>
            <p:nvPr/>
          </p:nvGrpSpPr>
          <p:grpSpPr>
            <a:xfrm rot="10800000">
              <a:off x="3365946" y="6144351"/>
              <a:ext cx="1733661" cy="351142"/>
              <a:chOff x="7308743" y="1043629"/>
              <a:chExt cx="1733661" cy="351142"/>
            </a:xfrm>
          </p:grpSpPr>
          <p:cxnSp>
            <p:nvCxnSpPr>
              <p:cNvPr id="110" name="직선 연결선 109"/>
              <p:cNvCxnSpPr/>
              <p:nvPr/>
            </p:nvCxnSpPr>
            <p:spPr>
              <a:xfrm rot="10800000" flipH="1">
                <a:off x="7308743" y="1219200"/>
                <a:ext cx="173365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직선 연결선 110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6" name="TextBox 115"/>
            <p:cNvSpPr txBox="1"/>
            <p:nvPr/>
          </p:nvSpPr>
          <p:spPr>
            <a:xfrm>
              <a:off x="7226088" y="3418606"/>
              <a:ext cx="1517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/>
                <a:t>Search ID/Name</a:t>
              </a:r>
              <a:endParaRPr lang="ko-KR" altLang="en-US" sz="1400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9323321" y="3824482"/>
              <a:ext cx="1765227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Check DB ID/Name</a:t>
              </a:r>
            </a:p>
            <a:p>
              <a:r>
                <a:rPr lang="en-US" altLang="ko-KR" sz="1400" dirty="0" smtClean="0"/>
                <a:t>[ 1. True ]</a:t>
              </a:r>
            </a:p>
            <a:p>
              <a:r>
                <a:rPr lang="en-US" altLang="ko-KR" sz="1400" dirty="0" smtClean="0"/>
                <a:t>[ 2. False ]</a:t>
              </a:r>
              <a:endParaRPr lang="ko-KR" altLang="en-US" sz="1400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388916" y="3950898"/>
              <a:ext cx="12920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/>
                <a:t>Return result </a:t>
              </a:r>
              <a:endParaRPr lang="ko-KR" altLang="en-US" sz="1400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3520190" y="3849287"/>
              <a:ext cx="168732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/>
                <a:t>Return result</a:t>
              </a:r>
            </a:p>
            <a:p>
              <a:r>
                <a:rPr lang="en-US" altLang="ko-KR" sz="1400" dirty="0" smtClean="0"/>
                <a:t>[ 1. add (y/n)     ]</a:t>
              </a:r>
            </a:p>
            <a:p>
              <a:r>
                <a:rPr lang="en-US" altLang="ko-KR" sz="1400" dirty="0" smtClean="0"/>
                <a:t>[ 2. don’t search ] </a:t>
              </a:r>
              <a:endParaRPr lang="ko-KR" altLang="en-US" sz="1400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545216" y="5055317"/>
              <a:ext cx="12554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/>
                <a:t>1. Add friend</a:t>
              </a:r>
              <a:endParaRPr lang="ko-KR" altLang="en-US" sz="1400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494469" y="5361888"/>
              <a:ext cx="1053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/>
                <a:t>Add friend</a:t>
              </a:r>
              <a:endParaRPr lang="ko-KR" altLang="en-US" sz="1400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9382111" y="5495026"/>
              <a:ext cx="15919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INSERT DB friend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7404730" y="6018836"/>
              <a:ext cx="12920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/>
                <a:t>Return result </a:t>
              </a:r>
              <a:endParaRPr lang="ko-KR" altLang="en-US" sz="1400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614217" y="6319922"/>
              <a:ext cx="12295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/>
                <a:t>Return result</a:t>
              </a:r>
            </a:p>
            <a:p>
              <a:pPr algn="ctr"/>
              <a:r>
                <a:rPr lang="en-US" altLang="ko-KR" sz="1400" dirty="0" smtClean="0"/>
                <a:t>success 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6992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7747" y="196962"/>
            <a:ext cx="1245133" cy="63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 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 CURD 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5160" y="1043629"/>
            <a:ext cx="1245133" cy="63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 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 Socket 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15614" y="196962"/>
            <a:ext cx="1721853" cy="63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 B&amp;C Socket 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15613" y="1043629"/>
            <a:ext cx="1721853" cy="63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 A&amp;B Socket 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50201" y="180029"/>
            <a:ext cx="1245133" cy="63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 Client ]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 flipH="1">
            <a:off x="-820780" y="-965645"/>
            <a:ext cx="1" cy="3133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/>
          <p:cNvGrpSpPr/>
          <p:nvPr/>
        </p:nvGrpSpPr>
        <p:grpSpPr>
          <a:xfrm rot="10800000">
            <a:off x="5632201" y="513348"/>
            <a:ext cx="1612410" cy="351142"/>
            <a:chOff x="7429994" y="1043629"/>
            <a:chExt cx="1612410" cy="351142"/>
          </a:xfrm>
        </p:grpSpPr>
        <p:cxnSp>
          <p:nvCxnSpPr>
            <p:cNvPr id="38" name="직선 연결선 37"/>
            <p:cNvCxnSpPr/>
            <p:nvPr/>
          </p:nvCxnSpPr>
          <p:spPr>
            <a:xfrm>
              <a:off x="7429994" y="1219200"/>
              <a:ext cx="16124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8873066" y="1043629"/>
              <a:ext cx="169334" cy="1755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flipH="1">
              <a:off x="8831268" y="1219200"/>
              <a:ext cx="211136" cy="1755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/>
          <p:nvPr/>
        </p:nvSpPr>
        <p:spPr>
          <a:xfrm>
            <a:off x="4966174" y="691822"/>
            <a:ext cx="6402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대화방 만들기 </a:t>
            </a:r>
            <a:r>
              <a:rPr lang="en-US" altLang="ko-KR" sz="3600" b="1" dirty="0" smtClean="0"/>
              <a:t>&amp; </a:t>
            </a:r>
            <a:r>
              <a:rPr lang="ko-KR" altLang="en-US" sz="3600" b="1" dirty="0" smtClean="0"/>
              <a:t>초대 </a:t>
            </a:r>
            <a:r>
              <a:rPr lang="en-US" altLang="ko-KR" sz="3600" b="1" dirty="0" smtClean="0"/>
              <a:t>&amp; </a:t>
            </a:r>
            <a:r>
              <a:rPr lang="ko-KR" altLang="en-US" sz="3600" b="1" dirty="0" smtClean="0"/>
              <a:t>채팅</a:t>
            </a:r>
            <a:endParaRPr lang="ko-KR" altLang="en-US" sz="3600" b="1" dirty="0"/>
          </a:p>
        </p:txBody>
      </p:sp>
      <p:sp>
        <p:nvSpPr>
          <p:cNvPr id="88" name="직사각형 87"/>
          <p:cNvSpPr/>
          <p:nvPr/>
        </p:nvSpPr>
        <p:spPr>
          <a:xfrm>
            <a:off x="3750201" y="1019281"/>
            <a:ext cx="1245133" cy="63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7634860" y="180029"/>
            <a:ext cx="1839586" cy="63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 </a:t>
            </a:r>
            <a:r>
              <a:rPr lang="en-US" altLang="ko-KR" dirty="0">
                <a:solidFill>
                  <a:schemeClr val="tx1"/>
                </a:solidFill>
              </a:rPr>
              <a:t>S</a:t>
            </a:r>
            <a:r>
              <a:rPr lang="en-US" altLang="ko-KR" dirty="0" smtClean="0">
                <a:solidFill>
                  <a:schemeClr val="tx1"/>
                </a:solidFill>
              </a:rPr>
              <a:t>&amp;C Socket ]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85368" y="1918718"/>
            <a:ext cx="9900747" cy="6006082"/>
            <a:chOff x="85368" y="1918718"/>
            <a:chExt cx="9900747" cy="6006082"/>
          </a:xfrm>
        </p:grpSpPr>
        <p:sp>
          <p:nvSpPr>
            <p:cNvPr id="9" name="직사각형 8"/>
            <p:cNvSpPr/>
            <p:nvPr/>
          </p:nvSpPr>
          <p:spPr>
            <a:xfrm>
              <a:off x="4498848" y="1926335"/>
              <a:ext cx="986533" cy="5154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A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[ Socket ]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85368" y="1926335"/>
              <a:ext cx="923669" cy="5154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C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[ Client ]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267968" y="1926335"/>
              <a:ext cx="1371771" cy="5154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B1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[ B&amp;C Socket ]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909726" y="1926335"/>
              <a:ext cx="1348521" cy="5154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B1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[ A&amp;B Socket ]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 flipH="1">
              <a:off x="551094" y="2432834"/>
              <a:ext cx="1" cy="53758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H="1">
              <a:off x="1937312" y="2441745"/>
              <a:ext cx="1" cy="54830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H="1">
              <a:off x="3580206" y="2432833"/>
              <a:ext cx="1" cy="54919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flipH="1">
              <a:off x="4996931" y="2441745"/>
              <a:ext cx="1" cy="53669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그룹 35"/>
            <p:cNvGrpSpPr/>
            <p:nvPr/>
          </p:nvGrpSpPr>
          <p:grpSpPr>
            <a:xfrm>
              <a:off x="547202" y="2633364"/>
              <a:ext cx="1379296" cy="351142"/>
              <a:chOff x="7663108" y="1043629"/>
              <a:chExt cx="1379296" cy="351142"/>
            </a:xfrm>
          </p:grpSpPr>
          <p:cxnSp>
            <p:nvCxnSpPr>
              <p:cNvPr id="22" name="직선 연결선 21"/>
              <p:cNvCxnSpPr/>
              <p:nvPr/>
            </p:nvCxnSpPr>
            <p:spPr>
              <a:xfrm>
                <a:off x="7663108" y="1219200"/>
                <a:ext cx="13792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그룹 41"/>
            <p:cNvGrpSpPr/>
            <p:nvPr/>
          </p:nvGrpSpPr>
          <p:grpSpPr>
            <a:xfrm>
              <a:off x="1937311" y="2714682"/>
              <a:ext cx="1637712" cy="351142"/>
              <a:chOff x="7404692" y="1043629"/>
              <a:chExt cx="1637712" cy="351142"/>
            </a:xfrm>
          </p:grpSpPr>
          <p:cxnSp>
            <p:nvCxnSpPr>
              <p:cNvPr id="43" name="직선 연결선 42"/>
              <p:cNvCxnSpPr/>
              <p:nvPr/>
            </p:nvCxnSpPr>
            <p:spPr>
              <a:xfrm>
                <a:off x="7404692" y="1219200"/>
                <a:ext cx="16377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그룹 46"/>
            <p:cNvGrpSpPr/>
            <p:nvPr/>
          </p:nvGrpSpPr>
          <p:grpSpPr>
            <a:xfrm>
              <a:off x="3583986" y="2848779"/>
              <a:ext cx="1409616" cy="351142"/>
              <a:chOff x="7270729" y="1043629"/>
              <a:chExt cx="1771675" cy="351142"/>
            </a:xfrm>
          </p:grpSpPr>
          <p:cxnSp>
            <p:nvCxnSpPr>
              <p:cNvPr id="48" name="직선 연결선 47"/>
              <p:cNvCxnSpPr/>
              <p:nvPr/>
            </p:nvCxnSpPr>
            <p:spPr>
              <a:xfrm>
                <a:off x="7270729" y="1219200"/>
                <a:ext cx="177167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TextBox 82"/>
            <p:cNvSpPr txBox="1"/>
            <p:nvPr/>
          </p:nvSpPr>
          <p:spPr>
            <a:xfrm>
              <a:off x="476448" y="2501461"/>
              <a:ext cx="143340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/>
                <a:t>request Chat Room</a:t>
              </a:r>
              <a:endParaRPr lang="ko-KR" altLang="en-US" sz="1100" dirty="0"/>
            </a:p>
          </p:txBody>
        </p:sp>
        <p:grpSp>
          <p:nvGrpSpPr>
            <p:cNvPr id="77" name="그룹 76"/>
            <p:cNvGrpSpPr/>
            <p:nvPr/>
          </p:nvGrpSpPr>
          <p:grpSpPr>
            <a:xfrm>
              <a:off x="547208" y="4272125"/>
              <a:ext cx="1394453" cy="351142"/>
              <a:chOff x="7647951" y="1043629"/>
              <a:chExt cx="1394453" cy="351142"/>
            </a:xfrm>
          </p:grpSpPr>
          <p:cxnSp>
            <p:nvCxnSpPr>
              <p:cNvPr id="79" name="직선 연결선 78"/>
              <p:cNvCxnSpPr/>
              <p:nvPr/>
            </p:nvCxnSpPr>
            <p:spPr>
              <a:xfrm>
                <a:off x="7647951" y="1219200"/>
                <a:ext cx="139444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5" name="직사각형 114"/>
            <p:cNvSpPr/>
            <p:nvPr/>
          </p:nvSpPr>
          <p:spPr>
            <a:xfrm>
              <a:off x="5741263" y="1926335"/>
              <a:ext cx="1485373" cy="4924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B2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[ A&amp;B Socket ]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7460335" y="1926335"/>
              <a:ext cx="1372618" cy="49491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B1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[ B&amp;C Socket ]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17" name="직선 연결선 116"/>
            <p:cNvCxnSpPr/>
            <p:nvPr/>
          </p:nvCxnSpPr>
          <p:spPr>
            <a:xfrm flipH="1">
              <a:off x="6432221" y="2420690"/>
              <a:ext cx="1" cy="53879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 flipH="1">
              <a:off x="8146955" y="2437288"/>
              <a:ext cx="1" cy="53713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5450961" y="3182520"/>
              <a:ext cx="92525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INSERT DB </a:t>
              </a:r>
            </a:p>
            <a:p>
              <a:r>
                <a:rPr lang="en-US" altLang="ko-KR" sz="1100" dirty="0" smtClean="0"/>
                <a:t>Chat Room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89407" y="4165160"/>
              <a:ext cx="13869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/>
                <a:t>Invite login friends</a:t>
              </a:r>
              <a:endParaRPr lang="ko-KR" altLang="en-US" sz="1100" dirty="0"/>
            </a:p>
          </p:txBody>
        </p:sp>
        <p:grpSp>
          <p:nvGrpSpPr>
            <p:cNvPr id="123" name="그룹 122"/>
            <p:cNvGrpSpPr/>
            <p:nvPr/>
          </p:nvGrpSpPr>
          <p:grpSpPr>
            <a:xfrm>
              <a:off x="5001335" y="3160198"/>
              <a:ext cx="435112" cy="472792"/>
              <a:chOff x="8876043" y="4277448"/>
              <a:chExt cx="435112" cy="472792"/>
            </a:xfrm>
          </p:grpSpPr>
          <p:cxnSp>
            <p:nvCxnSpPr>
              <p:cNvPr id="124" name="직선 연결선 123"/>
              <p:cNvCxnSpPr/>
              <p:nvPr/>
            </p:nvCxnSpPr>
            <p:spPr>
              <a:xfrm flipH="1">
                <a:off x="8876047" y="4562477"/>
                <a:ext cx="4351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>
              <a:xfrm rot="10800000">
                <a:off x="8876047" y="457466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직선 연결선 125"/>
              <p:cNvCxnSpPr/>
              <p:nvPr/>
            </p:nvCxnSpPr>
            <p:spPr>
              <a:xfrm rot="10800000" flipH="1">
                <a:off x="8876043" y="4386906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직선 연결선 126"/>
              <p:cNvCxnSpPr/>
              <p:nvPr/>
            </p:nvCxnSpPr>
            <p:spPr>
              <a:xfrm>
                <a:off x="8876043" y="4277448"/>
                <a:ext cx="43511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/>
              <p:cNvCxnSpPr/>
              <p:nvPr/>
            </p:nvCxnSpPr>
            <p:spPr>
              <a:xfrm>
                <a:off x="9311155" y="4277448"/>
                <a:ext cx="0" cy="2847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9" name="TextBox 128"/>
            <p:cNvSpPr txBox="1"/>
            <p:nvPr/>
          </p:nvSpPr>
          <p:spPr>
            <a:xfrm>
              <a:off x="5450961" y="4635234"/>
              <a:ext cx="1008609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SELECT DB </a:t>
              </a:r>
            </a:p>
            <a:p>
              <a:r>
                <a:rPr lang="en-US" altLang="ko-KR" sz="1100" dirty="0" smtClean="0"/>
                <a:t>Friend’s IP</a:t>
              </a:r>
              <a:r>
                <a:rPr lang="en-US" altLang="ko-KR" sz="1100" dirty="0"/>
                <a:t> </a:t>
              </a:r>
              <a:r>
                <a:rPr lang="en-US" altLang="ko-KR" sz="1100" dirty="0" smtClean="0"/>
                <a:t>&amp;</a:t>
              </a:r>
            </a:p>
            <a:p>
              <a:r>
                <a:rPr lang="en-US" altLang="ko-KR" sz="1100" dirty="0" err="1" smtClean="0"/>
                <a:t>B_Node</a:t>
              </a:r>
              <a:r>
                <a:rPr lang="en-US" altLang="ko-KR" sz="1100" dirty="0" smtClean="0"/>
                <a:t> IP</a:t>
              </a:r>
            </a:p>
          </p:txBody>
        </p:sp>
        <p:grpSp>
          <p:nvGrpSpPr>
            <p:cNvPr id="148" name="그룹 147"/>
            <p:cNvGrpSpPr/>
            <p:nvPr/>
          </p:nvGrpSpPr>
          <p:grpSpPr>
            <a:xfrm>
              <a:off x="6433834" y="5622757"/>
              <a:ext cx="1711509" cy="351142"/>
              <a:chOff x="7330895" y="1043629"/>
              <a:chExt cx="1711509" cy="351142"/>
            </a:xfrm>
          </p:grpSpPr>
          <p:cxnSp>
            <p:nvCxnSpPr>
              <p:cNvPr id="149" name="직선 연결선 148"/>
              <p:cNvCxnSpPr/>
              <p:nvPr/>
            </p:nvCxnSpPr>
            <p:spPr>
              <a:xfrm>
                <a:off x="7330895" y="1219200"/>
                <a:ext cx="171150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직선 연결선 149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그룹 157"/>
            <p:cNvGrpSpPr/>
            <p:nvPr/>
          </p:nvGrpSpPr>
          <p:grpSpPr>
            <a:xfrm>
              <a:off x="1933785" y="6997968"/>
              <a:ext cx="6189168" cy="351142"/>
              <a:chOff x="1262804" y="1043629"/>
              <a:chExt cx="7779600" cy="351142"/>
            </a:xfrm>
          </p:grpSpPr>
          <p:cxnSp>
            <p:nvCxnSpPr>
              <p:cNvPr id="159" name="직선 연결선 158"/>
              <p:cNvCxnSpPr/>
              <p:nvPr/>
            </p:nvCxnSpPr>
            <p:spPr>
              <a:xfrm>
                <a:off x="1262804" y="1219200"/>
                <a:ext cx="777959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직선 연결선 159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직선 연결선 160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6" name="그룹 165"/>
            <p:cNvGrpSpPr/>
            <p:nvPr/>
          </p:nvGrpSpPr>
          <p:grpSpPr>
            <a:xfrm>
              <a:off x="4992114" y="5433777"/>
              <a:ext cx="1434124" cy="351142"/>
              <a:chOff x="7608280" y="1043629"/>
              <a:chExt cx="1434124" cy="351142"/>
            </a:xfrm>
          </p:grpSpPr>
          <p:cxnSp>
            <p:nvCxnSpPr>
              <p:cNvPr id="167" name="직선 연결선 166"/>
              <p:cNvCxnSpPr/>
              <p:nvPr/>
            </p:nvCxnSpPr>
            <p:spPr>
              <a:xfrm>
                <a:off x="7608280" y="1219200"/>
                <a:ext cx="143412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직선 연결선 167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직선 연결선 168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0" name="TextBox 169"/>
            <p:cNvSpPr txBox="1"/>
            <p:nvPr/>
          </p:nvSpPr>
          <p:spPr>
            <a:xfrm>
              <a:off x="422848" y="7129767"/>
              <a:ext cx="16203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/>
                <a:t>Send message</a:t>
              </a:r>
              <a:endParaRPr lang="ko-KR" altLang="en-US" sz="1100" dirty="0"/>
            </a:p>
          </p:txBody>
        </p:sp>
        <p:grpSp>
          <p:nvGrpSpPr>
            <p:cNvPr id="179" name="그룹 178"/>
            <p:cNvGrpSpPr/>
            <p:nvPr/>
          </p:nvGrpSpPr>
          <p:grpSpPr>
            <a:xfrm>
              <a:off x="1953853" y="4428957"/>
              <a:ext cx="1607716" cy="351142"/>
              <a:chOff x="7021553" y="1043629"/>
              <a:chExt cx="2020851" cy="351142"/>
            </a:xfrm>
          </p:grpSpPr>
          <p:cxnSp>
            <p:nvCxnSpPr>
              <p:cNvPr id="180" name="직선 연결선 179"/>
              <p:cNvCxnSpPr/>
              <p:nvPr/>
            </p:nvCxnSpPr>
            <p:spPr>
              <a:xfrm>
                <a:off x="7021553" y="1219200"/>
                <a:ext cx="202084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그룹 182"/>
            <p:cNvGrpSpPr/>
            <p:nvPr/>
          </p:nvGrpSpPr>
          <p:grpSpPr>
            <a:xfrm>
              <a:off x="3583988" y="4581355"/>
              <a:ext cx="1400608" cy="351142"/>
              <a:chOff x="7281882" y="1043629"/>
              <a:chExt cx="1760522" cy="351142"/>
            </a:xfrm>
          </p:grpSpPr>
          <p:cxnSp>
            <p:nvCxnSpPr>
              <p:cNvPr id="184" name="직선 연결선 183"/>
              <p:cNvCxnSpPr/>
              <p:nvPr/>
            </p:nvCxnSpPr>
            <p:spPr>
              <a:xfrm>
                <a:off x="7281882" y="1219200"/>
                <a:ext cx="176051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직선 연결선 184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직선 연결선 185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7" name="그룹 186"/>
            <p:cNvGrpSpPr/>
            <p:nvPr/>
          </p:nvGrpSpPr>
          <p:grpSpPr>
            <a:xfrm>
              <a:off x="5013874" y="4891982"/>
              <a:ext cx="435112" cy="472792"/>
              <a:chOff x="8876043" y="4277448"/>
              <a:chExt cx="435112" cy="472792"/>
            </a:xfrm>
          </p:grpSpPr>
          <p:cxnSp>
            <p:nvCxnSpPr>
              <p:cNvPr id="188" name="직선 연결선 187"/>
              <p:cNvCxnSpPr/>
              <p:nvPr/>
            </p:nvCxnSpPr>
            <p:spPr>
              <a:xfrm flipH="1">
                <a:off x="8876047" y="4562477"/>
                <a:ext cx="4351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>
              <a:xfrm rot="10800000">
                <a:off x="8876047" y="457466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>
              <a:xfrm rot="10800000" flipH="1">
                <a:off x="8876043" y="4386906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직선 연결선 190"/>
              <p:cNvCxnSpPr/>
              <p:nvPr/>
            </p:nvCxnSpPr>
            <p:spPr>
              <a:xfrm>
                <a:off x="8876043" y="4277448"/>
                <a:ext cx="43511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직선 연결선 191"/>
              <p:cNvCxnSpPr/>
              <p:nvPr/>
            </p:nvCxnSpPr>
            <p:spPr>
              <a:xfrm>
                <a:off x="9311155" y="4277448"/>
                <a:ext cx="0" cy="2847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직사각형 192"/>
            <p:cNvSpPr/>
            <p:nvPr/>
          </p:nvSpPr>
          <p:spPr>
            <a:xfrm>
              <a:off x="9062446" y="1918718"/>
              <a:ext cx="923669" cy="5154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C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[ Client ]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94" name="직선 연결선 193"/>
            <p:cNvCxnSpPr/>
            <p:nvPr/>
          </p:nvCxnSpPr>
          <p:spPr>
            <a:xfrm flipH="1">
              <a:off x="9524282" y="2443680"/>
              <a:ext cx="1" cy="53650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5" name="그룹 194"/>
            <p:cNvGrpSpPr/>
            <p:nvPr/>
          </p:nvGrpSpPr>
          <p:grpSpPr>
            <a:xfrm>
              <a:off x="8167531" y="5765322"/>
              <a:ext cx="1357062" cy="351142"/>
              <a:chOff x="7685342" y="1043629"/>
              <a:chExt cx="1357062" cy="351142"/>
            </a:xfrm>
          </p:grpSpPr>
          <p:cxnSp>
            <p:nvCxnSpPr>
              <p:cNvPr id="196" name="직선 연결선 195"/>
              <p:cNvCxnSpPr/>
              <p:nvPr/>
            </p:nvCxnSpPr>
            <p:spPr>
              <a:xfrm>
                <a:off x="7685342" y="1219200"/>
                <a:ext cx="135705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7" name="그룹 206"/>
            <p:cNvGrpSpPr/>
            <p:nvPr/>
          </p:nvGrpSpPr>
          <p:grpSpPr>
            <a:xfrm rot="10800000">
              <a:off x="8145339" y="6120465"/>
              <a:ext cx="1378941" cy="351142"/>
              <a:chOff x="7663463" y="1043629"/>
              <a:chExt cx="1378941" cy="351142"/>
            </a:xfrm>
          </p:grpSpPr>
          <p:cxnSp>
            <p:nvCxnSpPr>
              <p:cNvPr id="208" name="직선 연결선 207"/>
              <p:cNvCxnSpPr/>
              <p:nvPr/>
            </p:nvCxnSpPr>
            <p:spPr>
              <a:xfrm rot="10800000" flipH="1">
                <a:off x="7663463" y="1219197"/>
                <a:ext cx="137893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직선 연결선 208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직선 연결선 209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6" name="TextBox 215"/>
            <p:cNvSpPr txBox="1"/>
            <p:nvPr/>
          </p:nvSpPr>
          <p:spPr>
            <a:xfrm>
              <a:off x="8175667" y="6077446"/>
              <a:ext cx="13676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/>
                <a:t>Connect message </a:t>
              </a:r>
              <a:endParaRPr lang="ko-KR" altLang="en-US" sz="1100" dirty="0"/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5031815" y="5355676"/>
              <a:ext cx="13484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/>
                <a:t>Notify connect IP </a:t>
              </a:r>
              <a:endParaRPr lang="ko-KR" altLang="en-US" sz="1100" dirty="0"/>
            </a:p>
          </p:txBody>
        </p:sp>
        <p:grpSp>
          <p:nvGrpSpPr>
            <p:cNvPr id="135" name="그룹 134"/>
            <p:cNvGrpSpPr/>
            <p:nvPr/>
          </p:nvGrpSpPr>
          <p:grpSpPr>
            <a:xfrm rot="10800000">
              <a:off x="3580206" y="3483984"/>
              <a:ext cx="1411908" cy="351142"/>
              <a:chOff x="7630496" y="1043629"/>
              <a:chExt cx="1411908" cy="351142"/>
            </a:xfrm>
          </p:grpSpPr>
          <p:cxnSp>
            <p:nvCxnSpPr>
              <p:cNvPr id="140" name="직선 연결선 139"/>
              <p:cNvCxnSpPr/>
              <p:nvPr/>
            </p:nvCxnSpPr>
            <p:spPr>
              <a:xfrm rot="10800000" flipH="1">
                <a:off x="7630496" y="1219197"/>
                <a:ext cx="141190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직선 연결선 141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그룹 142"/>
            <p:cNvGrpSpPr/>
            <p:nvPr/>
          </p:nvGrpSpPr>
          <p:grpSpPr>
            <a:xfrm rot="10800000">
              <a:off x="1933785" y="3593151"/>
              <a:ext cx="1650201" cy="351142"/>
              <a:chOff x="7392203" y="1043629"/>
              <a:chExt cx="1650201" cy="351142"/>
            </a:xfrm>
          </p:grpSpPr>
          <p:cxnSp>
            <p:nvCxnSpPr>
              <p:cNvPr id="144" name="직선 연결선 143"/>
              <p:cNvCxnSpPr/>
              <p:nvPr/>
            </p:nvCxnSpPr>
            <p:spPr>
              <a:xfrm rot="10800000" flipH="1">
                <a:off x="7392203" y="1219197"/>
                <a:ext cx="165019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직선 연결선 144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직선 연결선 145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그룹 151"/>
            <p:cNvGrpSpPr/>
            <p:nvPr/>
          </p:nvGrpSpPr>
          <p:grpSpPr>
            <a:xfrm rot="10800000">
              <a:off x="562625" y="3730578"/>
              <a:ext cx="1371160" cy="351142"/>
              <a:chOff x="7671244" y="1043629"/>
              <a:chExt cx="1371160" cy="351142"/>
            </a:xfrm>
          </p:grpSpPr>
          <p:cxnSp>
            <p:nvCxnSpPr>
              <p:cNvPr id="153" name="직선 연결선 152"/>
              <p:cNvCxnSpPr/>
              <p:nvPr/>
            </p:nvCxnSpPr>
            <p:spPr>
              <a:xfrm rot="10800000" flipH="1">
                <a:off x="7671244" y="1219197"/>
                <a:ext cx="137115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직선 연결선 161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직선 연결선 162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4" name="TextBox 163"/>
            <p:cNvSpPr txBox="1"/>
            <p:nvPr/>
          </p:nvSpPr>
          <p:spPr>
            <a:xfrm>
              <a:off x="560871" y="3448262"/>
              <a:ext cx="134684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/>
                <a:t>Chat Room create</a:t>
              </a:r>
              <a:br>
                <a:rPr lang="en-US" altLang="ko-KR" sz="1100" dirty="0" smtClean="0"/>
              </a:br>
              <a:r>
                <a:rPr lang="en-US" altLang="ko-KR" sz="1100" dirty="0" smtClean="0"/>
                <a:t>success</a:t>
              </a:r>
              <a:endParaRPr lang="ko-KR" altLang="en-US" sz="1100" dirty="0"/>
            </a:p>
          </p:txBody>
        </p:sp>
        <p:grpSp>
          <p:nvGrpSpPr>
            <p:cNvPr id="165" name="그룹 164"/>
            <p:cNvGrpSpPr/>
            <p:nvPr/>
          </p:nvGrpSpPr>
          <p:grpSpPr>
            <a:xfrm rot="10800000">
              <a:off x="1940642" y="6317787"/>
              <a:ext cx="6204696" cy="351142"/>
              <a:chOff x="2837708" y="1043629"/>
              <a:chExt cx="6204696" cy="351142"/>
            </a:xfrm>
          </p:grpSpPr>
          <p:cxnSp>
            <p:nvCxnSpPr>
              <p:cNvPr id="171" name="직선 연결선 170"/>
              <p:cNvCxnSpPr/>
              <p:nvPr/>
            </p:nvCxnSpPr>
            <p:spPr>
              <a:xfrm rot="10800000" flipH="1">
                <a:off x="2837708" y="1219197"/>
                <a:ext cx="620468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1" name="그룹 200"/>
            <p:cNvGrpSpPr/>
            <p:nvPr/>
          </p:nvGrpSpPr>
          <p:grpSpPr>
            <a:xfrm rot="10800000">
              <a:off x="547202" y="6493358"/>
              <a:ext cx="1378941" cy="351142"/>
              <a:chOff x="7663463" y="1043629"/>
              <a:chExt cx="1378941" cy="351142"/>
            </a:xfrm>
          </p:grpSpPr>
          <p:cxnSp>
            <p:nvCxnSpPr>
              <p:cNvPr id="202" name="직선 연결선 201"/>
              <p:cNvCxnSpPr/>
              <p:nvPr/>
            </p:nvCxnSpPr>
            <p:spPr>
              <a:xfrm rot="10800000" flipH="1">
                <a:off x="7663463" y="1219197"/>
                <a:ext cx="137893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5" name="TextBox 204"/>
            <p:cNvSpPr txBox="1"/>
            <p:nvPr/>
          </p:nvSpPr>
          <p:spPr>
            <a:xfrm>
              <a:off x="725516" y="6260282"/>
              <a:ext cx="101502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/>
                <a:t>Invite friends</a:t>
              </a:r>
              <a:br>
                <a:rPr lang="en-US" altLang="ko-KR" sz="1100" dirty="0" smtClean="0"/>
              </a:br>
              <a:r>
                <a:rPr lang="en-US" altLang="ko-KR" sz="1100" dirty="0" smtClean="0"/>
                <a:t>success</a:t>
              </a:r>
              <a:endParaRPr lang="ko-KR" altLang="en-US" sz="1100" dirty="0"/>
            </a:p>
          </p:txBody>
        </p:sp>
        <p:grpSp>
          <p:nvGrpSpPr>
            <p:cNvPr id="206" name="그룹 205"/>
            <p:cNvGrpSpPr/>
            <p:nvPr/>
          </p:nvGrpSpPr>
          <p:grpSpPr>
            <a:xfrm>
              <a:off x="525842" y="6865662"/>
              <a:ext cx="1394453" cy="351142"/>
              <a:chOff x="7647951" y="1043629"/>
              <a:chExt cx="1394453" cy="351142"/>
            </a:xfrm>
          </p:grpSpPr>
          <p:cxnSp>
            <p:nvCxnSpPr>
              <p:cNvPr id="211" name="직선 연결선 210"/>
              <p:cNvCxnSpPr/>
              <p:nvPr/>
            </p:nvCxnSpPr>
            <p:spPr>
              <a:xfrm>
                <a:off x="7647951" y="1219200"/>
                <a:ext cx="139444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직선 연결선 211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직선 연결선 212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4" name="그룹 213"/>
            <p:cNvGrpSpPr/>
            <p:nvPr/>
          </p:nvGrpSpPr>
          <p:grpSpPr>
            <a:xfrm>
              <a:off x="8160275" y="7151434"/>
              <a:ext cx="1357062" cy="351142"/>
              <a:chOff x="7685342" y="1043629"/>
              <a:chExt cx="1357062" cy="351142"/>
            </a:xfrm>
          </p:grpSpPr>
          <p:cxnSp>
            <p:nvCxnSpPr>
              <p:cNvPr id="215" name="직선 연결선 214"/>
              <p:cNvCxnSpPr/>
              <p:nvPr/>
            </p:nvCxnSpPr>
            <p:spPr>
              <a:xfrm>
                <a:off x="7685342" y="1219200"/>
                <a:ext cx="135705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직선 연결선 216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직선 연결선 217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746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077272"/>
              </p:ext>
            </p:extLst>
          </p:nvPr>
        </p:nvGraphicFramePr>
        <p:xfrm>
          <a:off x="498762" y="282633"/>
          <a:ext cx="5754256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77128"/>
                <a:gridCol w="1438564"/>
                <a:gridCol w="1438564"/>
              </a:tblGrid>
              <a:tr h="25485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Header</a:t>
                      </a:r>
                      <a:endParaRPr lang="ko-KR" altLang="en-US" sz="2400" b="1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3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err="1" smtClean="0"/>
                        <a:t>Packet_ID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4byte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INT</a:t>
                      </a:r>
                      <a:endParaRPr lang="ko-KR" altLang="en-US" dirty="0"/>
                    </a:p>
                  </a:txBody>
                  <a:tcPr/>
                </a:tc>
              </a:tr>
              <a:tr h="203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Method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10byte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Char[10]</a:t>
                      </a:r>
                      <a:endParaRPr lang="ko-KR" altLang="en-US" dirty="0"/>
                    </a:p>
                  </a:txBody>
                  <a:tcPr/>
                </a:tc>
              </a:tr>
              <a:tr h="203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BodyLength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4byte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INT</a:t>
                      </a:r>
                      <a:endParaRPr lang="ko-KR" altLang="en-US" dirty="0"/>
                    </a:p>
                  </a:txBody>
                  <a:tcPr/>
                </a:tc>
              </a:tr>
              <a:tr h="25485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Body</a:t>
                      </a:r>
                      <a:endParaRPr lang="ko-KR" alt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78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/>
                        <a:t>Body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BodyLength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Char*</a:t>
                      </a:r>
                      <a:endParaRPr lang="ko-KR" alt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906386"/>
              </p:ext>
            </p:extLst>
          </p:nvPr>
        </p:nvGraphicFramePr>
        <p:xfrm>
          <a:off x="498762" y="3045229"/>
          <a:ext cx="5754256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77128"/>
                <a:gridCol w="2877128"/>
              </a:tblGrid>
              <a:tr h="2548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Header</a:t>
                      </a:r>
                      <a:endParaRPr lang="ko-KR" altLang="en-US" sz="2400" b="1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03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err="1" smtClean="0"/>
                        <a:t>Packet_ID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203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Method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LOGIN</a:t>
                      </a:r>
                      <a:endParaRPr lang="ko-KR" altLang="en-US" dirty="0"/>
                    </a:p>
                  </a:txBody>
                  <a:tcPr/>
                </a:tc>
              </a:tr>
              <a:tr h="203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BodyLength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548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Body</a:t>
                      </a:r>
                      <a:endParaRPr lang="ko-KR" alt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77861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Source_addr</a:t>
                      </a:r>
                      <a:r>
                        <a:rPr lang="en-US" altLang="ko-KR" baseline="0" dirty="0" smtClean="0"/>
                        <a:t> = </a:t>
                      </a:r>
                      <a:r>
                        <a:rPr lang="en-US" altLang="ko-KR" baseline="0" dirty="0" err="1" smtClean="0"/>
                        <a:t>xxx.xxx.xxx.xxx</a:t>
                      </a:r>
                      <a:endParaRPr lang="en-US" altLang="ko-KR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err="1" smtClean="0"/>
                        <a:t>B_addr</a:t>
                      </a:r>
                      <a:r>
                        <a:rPr lang="en-US" altLang="ko-KR" baseline="0" dirty="0" smtClean="0"/>
                        <a:t> = </a:t>
                      </a:r>
                      <a:r>
                        <a:rPr lang="en-US" altLang="ko-KR" baseline="0" dirty="0" err="1" smtClean="0"/>
                        <a:t>xxx.xxx.xxx.xxx</a:t>
                      </a:r>
                      <a:endParaRPr lang="en-US" altLang="ko-KR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/>
                        <a:t>Id = </a:t>
                      </a:r>
                      <a:r>
                        <a:rPr lang="en-US" altLang="ko-KR" baseline="0" dirty="0" err="1" smtClean="0"/>
                        <a:t>telcoware</a:t>
                      </a:r>
                      <a:endParaRPr lang="en-US" altLang="ko-KR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/>
                        <a:t>Pw = telco1234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516632"/>
              </p:ext>
            </p:extLst>
          </p:nvPr>
        </p:nvGraphicFramePr>
        <p:xfrm>
          <a:off x="6437744" y="282633"/>
          <a:ext cx="5754256" cy="3474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77128"/>
                <a:gridCol w="2877128"/>
              </a:tblGrid>
              <a:tr h="2548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Header</a:t>
                      </a:r>
                      <a:endParaRPr lang="ko-KR" altLang="en-US" sz="2400" b="1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03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err="1" smtClean="0"/>
                        <a:t>Packet_ID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203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Method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MSG</a:t>
                      </a:r>
                      <a:endParaRPr lang="ko-KR" altLang="en-US" dirty="0"/>
                    </a:p>
                  </a:txBody>
                  <a:tcPr/>
                </a:tc>
              </a:tr>
              <a:tr h="203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BodyLength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548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Body</a:t>
                      </a:r>
                      <a:endParaRPr lang="ko-KR" alt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77861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Source_addr</a:t>
                      </a:r>
                      <a:r>
                        <a:rPr lang="en-US" altLang="ko-KR" baseline="0" dirty="0" smtClean="0"/>
                        <a:t> = </a:t>
                      </a:r>
                      <a:r>
                        <a:rPr lang="en-US" altLang="ko-KR" baseline="0" dirty="0" err="1" smtClean="0"/>
                        <a:t>xxx.xxx.xxx.xxx</a:t>
                      </a:r>
                      <a:endParaRPr lang="en-US" altLang="ko-KR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err="1" smtClean="0"/>
                        <a:t>Send_user</a:t>
                      </a:r>
                      <a:r>
                        <a:rPr lang="en-US" altLang="ko-KR" baseline="0" dirty="0" smtClean="0"/>
                        <a:t> = </a:t>
                      </a:r>
                      <a:r>
                        <a:rPr lang="en-US" altLang="ko-KR" baseline="0" dirty="0" err="1" smtClean="0"/>
                        <a:t>telcoware</a:t>
                      </a:r>
                      <a:endParaRPr lang="en-US" altLang="ko-KR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err="1" smtClean="0"/>
                        <a:t>Rev_user</a:t>
                      </a:r>
                      <a:r>
                        <a:rPr lang="en-US" altLang="ko-KR" baseline="0" dirty="0" smtClean="0"/>
                        <a:t> = ip1, ip2, ip3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err="1" smtClean="0"/>
                        <a:t>B_addr</a:t>
                      </a:r>
                      <a:r>
                        <a:rPr lang="en-US" altLang="ko-KR" baseline="0" dirty="0" smtClean="0"/>
                        <a:t> = b_ip1, b_ip2, b_ip3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err="1" smtClean="0"/>
                        <a:t>Msg</a:t>
                      </a:r>
                      <a:r>
                        <a:rPr lang="en-US" altLang="ko-KR" baseline="0" dirty="0" smtClean="0"/>
                        <a:t> = </a:t>
                      </a:r>
                      <a:r>
                        <a:rPr lang="en-US" altLang="ko-KR" baseline="0" dirty="0" err="1" smtClean="0"/>
                        <a:t>helloworld</a:t>
                      </a:r>
                      <a:r>
                        <a:rPr lang="en-US" altLang="ko-KR" baseline="0" dirty="0" smtClean="0"/>
                        <a:t>!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604344"/>
              </p:ext>
            </p:extLst>
          </p:nvPr>
        </p:nvGraphicFramePr>
        <p:xfrm>
          <a:off x="6437744" y="3757353"/>
          <a:ext cx="5754256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77128"/>
                <a:gridCol w="2877128"/>
              </a:tblGrid>
              <a:tr h="2548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Header</a:t>
                      </a:r>
                      <a:endParaRPr lang="ko-KR" altLang="en-US" sz="2400" b="1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03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err="1" smtClean="0"/>
                        <a:t>Packet_ID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203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Method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NOTIFY</a:t>
                      </a:r>
                      <a:endParaRPr lang="ko-KR" altLang="en-US" dirty="0"/>
                    </a:p>
                  </a:txBody>
                  <a:tcPr/>
                </a:tc>
              </a:tr>
              <a:tr h="203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BodyLength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548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Body</a:t>
                      </a:r>
                      <a:endParaRPr lang="ko-KR" alt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77861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Source_addr</a:t>
                      </a:r>
                      <a:r>
                        <a:rPr lang="en-US" altLang="ko-KR" baseline="0" dirty="0" smtClean="0"/>
                        <a:t> = </a:t>
                      </a:r>
                      <a:r>
                        <a:rPr lang="en-US" altLang="ko-KR" baseline="0" dirty="0" err="1" smtClean="0"/>
                        <a:t>xxx.xxx.xxx.xxx</a:t>
                      </a:r>
                      <a:endParaRPr lang="en-US" altLang="ko-KR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err="1" smtClean="0"/>
                        <a:t>B_addr</a:t>
                      </a:r>
                      <a:r>
                        <a:rPr lang="en-US" altLang="ko-KR" baseline="0" dirty="0" smtClean="0"/>
                        <a:t> = </a:t>
                      </a:r>
                      <a:r>
                        <a:rPr lang="en-US" altLang="ko-KR" baseline="0" dirty="0" err="1" smtClean="0"/>
                        <a:t>xxx.xxx.xxx.xxx</a:t>
                      </a:r>
                      <a:endParaRPr lang="en-US" altLang="ko-KR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/>
                        <a:t>id = </a:t>
                      </a:r>
                      <a:r>
                        <a:rPr lang="en-US" altLang="ko-KR" baseline="0" dirty="0" err="1" smtClean="0"/>
                        <a:t>telcoware</a:t>
                      </a:r>
                      <a:endParaRPr lang="en-US" altLang="ko-KR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/>
                        <a:t>Type = LOGOUT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771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598072"/>
              </p:ext>
            </p:extLst>
          </p:nvPr>
        </p:nvGraphicFramePr>
        <p:xfrm>
          <a:off x="6437744" y="282633"/>
          <a:ext cx="5754256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77128"/>
                <a:gridCol w="2877128"/>
              </a:tblGrid>
              <a:tr h="2548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Header</a:t>
                      </a:r>
                      <a:endParaRPr lang="ko-KR" altLang="en-US" sz="2400" b="1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03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err="1" smtClean="0"/>
                        <a:t>Packet_ID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203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Method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ADDF / DELF</a:t>
                      </a:r>
                      <a:endParaRPr lang="ko-KR" altLang="en-US" dirty="0"/>
                    </a:p>
                  </a:txBody>
                  <a:tcPr/>
                </a:tc>
              </a:tr>
              <a:tr h="203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BodyLength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548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Body</a:t>
                      </a:r>
                      <a:endParaRPr lang="ko-KR" alt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77861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Source_addr</a:t>
                      </a:r>
                      <a:r>
                        <a:rPr lang="en-US" altLang="ko-KR" baseline="0" dirty="0" smtClean="0"/>
                        <a:t> = </a:t>
                      </a:r>
                      <a:r>
                        <a:rPr lang="en-US" altLang="ko-KR" baseline="0" dirty="0" err="1" smtClean="0"/>
                        <a:t>xxx.xxx.xxx.xxx</a:t>
                      </a:r>
                      <a:endParaRPr lang="en-US" altLang="ko-KR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err="1" smtClean="0"/>
                        <a:t>Send_user</a:t>
                      </a:r>
                      <a:r>
                        <a:rPr lang="en-US" altLang="ko-KR" baseline="0" dirty="0" smtClean="0"/>
                        <a:t> = </a:t>
                      </a:r>
                      <a:r>
                        <a:rPr lang="en-US" altLang="ko-KR" baseline="0" dirty="0" err="1" smtClean="0"/>
                        <a:t>telcoware</a:t>
                      </a:r>
                      <a:endParaRPr lang="en-US" altLang="ko-KR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err="1" smtClean="0"/>
                        <a:t>add_user</a:t>
                      </a:r>
                      <a:r>
                        <a:rPr lang="en-US" altLang="ko-KR" baseline="0" dirty="0" smtClean="0"/>
                        <a:t> = id/name);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/>
                        <a:t>(del user = id/name);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750073"/>
              </p:ext>
            </p:extLst>
          </p:nvPr>
        </p:nvGraphicFramePr>
        <p:xfrm>
          <a:off x="336202" y="419793"/>
          <a:ext cx="5754256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77128"/>
                <a:gridCol w="2877128"/>
              </a:tblGrid>
              <a:tr h="2548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Header</a:t>
                      </a:r>
                      <a:endParaRPr lang="ko-KR" altLang="en-US" sz="2400" b="1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03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err="1" smtClean="0"/>
                        <a:t>Packet_ID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203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Method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LOGOUT</a:t>
                      </a:r>
                      <a:endParaRPr lang="ko-KR" altLang="en-US" dirty="0"/>
                    </a:p>
                  </a:txBody>
                  <a:tcPr/>
                </a:tc>
              </a:tr>
              <a:tr h="203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BodyLength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548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Body</a:t>
                      </a:r>
                      <a:endParaRPr lang="ko-KR" alt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77861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Source_addr</a:t>
                      </a:r>
                      <a:r>
                        <a:rPr lang="en-US" altLang="ko-KR" baseline="0" dirty="0" smtClean="0"/>
                        <a:t> = </a:t>
                      </a:r>
                      <a:r>
                        <a:rPr lang="en-US" altLang="ko-KR" baseline="0" dirty="0" err="1" smtClean="0"/>
                        <a:t>xxx.xxx.xxx.xxx</a:t>
                      </a:r>
                      <a:endParaRPr lang="en-US" altLang="ko-KR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err="1" smtClean="0"/>
                        <a:t>B_addr</a:t>
                      </a:r>
                      <a:r>
                        <a:rPr lang="en-US" altLang="ko-KR" baseline="0" dirty="0" smtClean="0"/>
                        <a:t> = </a:t>
                      </a:r>
                      <a:r>
                        <a:rPr lang="en-US" altLang="ko-KR" baseline="0" dirty="0" err="1" smtClean="0"/>
                        <a:t>xxx.xxx.xxx.xxx</a:t>
                      </a:r>
                      <a:endParaRPr lang="en-US" altLang="ko-KR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err="1" smtClean="0"/>
                        <a:t>Send_user</a:t>
                      </a:r>
                      <a:r>
                        <a:rPr lang="en-US" altLang="ko-KR" baseline="0" dirty="0" smtClean="0"/>
                        <a:t> = </a:t>
                      </a:r>
                      <a:r>
                        <a:rPr lang="en-US" altLang="ko-KR" baseline="0" dirty="0" err="1" smtClean="0"/>
                        <a:t>telcoware</a:t>
                      </a:r>
                      <a:endParaRPr lang="en-US" altLang="ko-KR" baseline="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850300"/>
              </p:ext>
            </p:extLst>
          </p:nvPr>
        </p:nvGraphicFramePr>
        <p:xfrm>
          <a:off x="336202" y="3483033"/>
          <a:ext cx="5754256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77128"/>
                <a:gridCol w="2877128"/>
              </a:tblGrid>
              <a:tr h="2548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Header</a:t>
                      </a:r>
                      <a:endParaRPr lang="ko-KR" altLang="en-US" sz="2400" b="1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03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err="1" smtClean="0"/>
                        <a:t>Packet_ID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203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Method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CREATR</a:t>
                      </a:r>
                      <a:endParaRPr lang="ko-KR" altLang="en-US" dirty="0"/>
                    </a:p>
                  </a:txBody>
                  <a:tcPr/>
                </a:tc>
              </a:tr>
              <a:tr h="203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BodyLength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548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Body</a:t>
                      </a:r>
                      <a:endParaRPr lang="ko-KR" alt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77861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Source_addr</a:t>
                      </a:r>
                      <a:r>
                        <a:rPr lang="en-US" altLang="ko-KR" baseline="0" dirty="0" smtClean="0"/>
                        <a:t> = </a:t>
                      </a:r>
                      <a:r>
                        <a:rPr lang="en-US" altLang="ko-KR" baseline="0" dirty="0" err="1" smtClean="0"/>
                        <a:t>xxx.xxx.xxx.xxx</a:t>
                      </a:r>
                      <a:endParaRPr lang="en-US" altLang="ko-KR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err="1" smtClean="0"/>
                        <a:t>Send_user</a:t>
                      </a:r>
                      <a:r>
                        <a:rPr lang="en-US" altLang="ko-KR" baseline="0" dirty="0" smtClean="0"/>
                        <a:t> = </a:t>
                      </a:r>
                      <a:r>
                        <a:rPr lang="en-US" altLang="ko-KR" baseline="0" dirty="0" err="1" smtClean="0"/>
                        <a:t>telcoware</a:t>
                      </a:r>
                      <a:endParaRPr lang="en-US" altLang="ko-KR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err="1" smtClean="0"/>
                        <a:t>add_user</a:t>
                      </a:r>
                      <a:r>
                        <a:rPr lang="en-US" altLang="ko-KR" baseline="0" dirty="0" smtClean="0"/>
                        <a:t> = id/name);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/>
                        <a:t>(del user = id/name);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406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984285"/>
              </p:ext>
            </p:extLst>
          </p:nvPr>
        </p:nvGraphicFramePr>
        <p:xfrm>
          <a:off x="299257" y="0"/>
          <a:ext cx="9526914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552"/>
                <a:gridCol w="3229791"/>
                <a:gridCol w="4136571"/>
              </a:tblGrid>
              <a:tr h="37084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TABLE - USER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User_id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VARCHAR(20)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유저</a:t>
                      </a:r>
                      <a:r>
                        <a:rPr lang="ko-KR" altLang="en-US" baseline="0" dirty="0" smtClean="0"/>
                        <a:t> 고유 아이디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PASSWORD(</a:t>
                      </a:r>
                      <a:r>
                        <a:rPr lang="en-US" altLang="ko-KR" baseline="0" dirty="0" smtClean="0"/>
                        <a:t> VARCHAR(20) 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패스워드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VARCHAR(20)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유저 이름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FRIEND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VARCHAR(100)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유저 친구 목록</a:t>
                      </a:r>
                      <a:endParaRPr lang="ko-KR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LOGIN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BOOL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로그인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로그아웃 </a:t>
                      </a:r>
                      <a:r>
                        <a:rPr lang="en-US" altLang="ko-KR" dirty="0" smtClean="0"/>
                        <a:t>flag</a:t>
                      </a:r>
                      <a:endParaRPr lang="ko-KR" altLang="en-US" dirty="0"/>
                    </a:p>
                  </a:txBody>
                  <a:tcPr/>
                </a:tc>
              </a:tr>
              <a:tr h="3039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C_IP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VARCHAR(15)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클라이언트 </a:t>
                      </a:r>
                      <a:r>
                        <a:rPr lang="en-US" altLang="ko-KR" dirty="0" smtClean="0"/>
                        <a:t>IP</a:t>
                      </a:r>
                      <a:endParaRPr lang="ko-KR" altLang="en-US" dirty="0"/>
                    </a:p>
                  </a:txBody>
                  <a:tcPr/>
                </a:tc>
              </a:tr>
              <a:tr h="2421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B_IP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VARCHAR(15)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클라이언트가 접속한 </a:t>
                      </a:r>
                      <a:r>
                        <a:rPr lang="en-US" altLang="ko-KR" dirty="0" smtClean="0"/>
                        <a:t>B</a:t>
                      </a:r>
                      <a:r>
                        <a:rPr lang="ko-KR" altLang="en-US" dirty="0" err="1" smtClean="0"/>
                        <a:t>노드</a:t>
                      </a:r>
                      <a:r>
                        <a:rPr lang="ko-KR" altLang="en-US" dirty="0" smtClean="0"/>
                        <a:t> 서버 </a:t>
                      </a:r>
                      <a:r>
                        <a:rPr lang="en-US" altLang="ko-KR" dirty="0" smtClean="0"/>
                        <a:t>IP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180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Status</a:t>
                      </a:r>
                      <a:r>
                        <a:rPr lang="en-US" altLang="ko-KR" baseline="0" dirty="0" smtClean="0"/>
                        <a:t> Message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TEXT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상태 메시지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대화명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118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Chat</a:t>
                      </a:r>
                      <a:r>
                        <a:rPr lang="en-US" altLang="ko-KR" baseline="0" dirty="0" err="1" smtClean="0"/>
                        <a:t>_ROOM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VARCHAR(100)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현재 참여하고 있는 대화방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658037"/>
              </p:ext>
            </p:extLst>
          </p:nvPr>
        </p:nvGraphicFramePr>
        <p:xfrm>
          <a:off x="299256" y="4712165"/>
          <a:ext cx="952691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554"/>
                <a:gridCol w="3258819"/>
                <a:gridCol w="4107542"/>
              </a:tblGrid>
              <a:tr h="278924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TABLE – </a:t>
                      </a:r>
                      <a:r>
                        <a:rPr lang="en-US" altLang="ko-KR" dirty="0" err="1" smtClean="0"/>
                        <a:t>Chat_ROOM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789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Room_id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대화방 식별번호</a:t>
                      </a:r>
                      <a:endParaRPr lang="ko-KR" altLang="en-US" dirty="0"/>
                    </a:p>
                  </a:txBody>
                  <a:tcPr/>
                </a:tc>
              </a:tr>
              <a:tr h="2789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VARCHAR(20)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대화방 이름</a:t>
                      </a:r>
                      <a:endParaRPr lang="ko-KR" altLang="en-US" dirty="0"/>
                    </a:p>
                  </a:txBody>
                  <a:tcPr/>
                </a:tc>
              </a:tr>
              <a:tr h="3401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MEMBER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/>
                        <a:t>VARCHAR(100)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대화방 참여 유저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324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2289020" y="1087061"/>
            <a:ext cx="6456654" cy="4509348"/>
            <a:chOff x="2289020" y="1087061"/>
            <a:chExt cx="6456654" cy="4509348"/>
          </a:xfrm>
        </p:grpSpPr>
        <p:grpSp>
          <p:nvGrpSpPr>
            <p:cNvPr id="101" name="그룹 100"/>
            <p:cNvGrpSpPr/>
            <p:nvPr/>
          </p:nvGrpSpPr>
          <p:grpSpPr>
            <a:xfrm>
              <a:off x="2289020" y="1087061"/>
              <a:ext cx="6456654" cy="4509348"/>
              <a:chOff x="2289020" y="1087061"/>
              <a:chExt cx="6456654" cy="4509348"/>
            </a:xfrm>
          </p:grpSpPr>
          <p:grpSp>
            <p:nvGrpSpPr>
              <p:cNvPr id="97" name="그룹 96"/>
              <p:cNvGrpSpPr/>
              <p:nvPr/>
            </p:nvGrpSpPr>
            <p:grpSpPr>
              <a:xfrm>
                <a:off x="2289020" y="1087061"/>
                <a:ext cx="5813036" cy="4509348"/>
                <a:chOff x="2289020" y="1099761"/>
                <a:chExt cx="5813036" cy="4509348"/>
              </a:xfrm>
            </p:grpSpPr>
            <p:grpSp>
              <p:nvGrpSpPr>
                <p:cNvPr id="13" name="그룹 12"/>
                <p:cNvGrpSpPr/>
                <p:nvPr/>
              </p:nvGrpSpPr>
              <p:grpSpPr>
                <a:xfrm>
                  <a:off x="5481700" y="1099761"/>
                  <a:ext cx="1318162" cy="915693"/>
                  <a:chOff x="4578893" y="458882"/>
                  <a:chExt cx="1896457" cy="1542341"/>
                </a:xfrm>
              </p:grpSpPr>
              <p:grpSp>
                <p:nvGrpSpPr>
                  <p:cNvPr id="10" name="그룹 9"/>
                  <p:cNvGrpSpPr/>
                  <p:nvPr/>
                </p:nvGrpSpPr>
                <p:grpSpPr>
                  <a:xfrm>
                    <a:off x="4578893" y="458882"/>
                    <a:ext cx="1896457" cy="1542341"/>
                    <a:chOff x="2521163" y="1001849"/>
                    <a:chExt cx="1896457" cy="1542341"/>
                  </a:xfrm>
                </p:grpSpPr>
                <p:sp>
                  <p:nvSpPr>
                    <p:cNvPr id="8" name="직사각형 7"/>
                    <p:cNvSpPr/>
                    <p:nvPr/>
                  </p:nvSpPr>
                  <p:spPr>
                    <a:xfrm>
                      <a:off x="2521163" y="1001849"/>
                      <a:ext cx="1896457" cy="362856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9" name="직사각형 8"/>
                    <p:cNvSpPr/>
                    <p:nvPr/>
                  </p:nvSpPr>
                  <p:spPr>
                    <a:xfrm>
                      <a:off x="2521164" y="1378625"/>
                      <a:ext cx="1896456" cy="1165565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12" name="직사각형 11"/>
                  <p:cNvSpPr/>
                  <p:nvPr/>
                </p:nvSpPr>
                <p:spPr>
                  <a:xfrm>
                    <a:off x="4883246" y="1203659"/>
                    <a:ext cx="1270660" cy="362857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 smtClean="0">
                        <a:solidFill>
                          <a:schemeClr val="tx1"/>
                        </a:solidFill>
                      </a:rPr>
                      <a:t>A Socket</a:t>
                    </a:r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4" name="그룹 13"/>
                <p:cNvGrpSpPr/>
                <p:nvPr/>
              </p:nvGrpSpPr>
              <p:grpSpPr>
                <a:xfrm>
                  <a:off x="2289020" y="3010381"/>
                  <a:ext cx="1318162" cy="923620"/>
                  <a:chOff x="4578893" y="214412"/>
                  <a:chExt cx="1896457" cy="1482683"/>
                </a:xfrm>
              </p:grpSpPr>
              <p:grpSp>
                <p:nvGrpSpPr>
                  <p:cNvPr id="15" name="그룹 14"/>
                  <p:cNvGrpSpPr/>
                  <p:nvPr/>
                </p:nvGrpSpPr>
                <p:grpSpPr>
                  <a:xfrm>
                    <a:off x="4578893" y="214412"/>
                    <a:ext cx="1896457" cy="1482683"/>
                    <a:chOff x="2521163" y="757379"/>
                    <a:chExt cx="1896457" cy="1482683"/>
                  </a:xfrm>
                </p:grpSpPr>
                <p:sp>
                  <p:nvSpPr>
                    <p:cNvPr id="18" name="직사각형 17"/>
                    <p:cNvSpPr/>
                    <p:nvPr/>
                  </p:nvSpPr>
                  <p:spPr>
                    <a:xfrm>
                      <a:off x="2521163" y="757379"/>
                      <a:ext cx="1896457" cy="362857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9" name="직사각형 18"/>
                    <p:cNvSpPr/>
                    <p:nvPr/>
                  </p:nvSpPr>
                  <p:spPr>
                    <a:xfrm>
                      <a:off x="2521164" y="1120236"/>
                      <a:ext cx="1896456" cy="1119826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16" name="직사각형 15"/>
                  <p:cNvSpPr/>
                  <p:nvPr/>
                </p:nvSpPr>
                <p:spPr>
                  <a:xfrm>
                    <a:off x="4883246" y="737831"/>
                    <a:ext cx="1270660" cy="824264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 smtClean="0">
                        <a:solidFill>
                          <a:schemeClr val="tx1"/>
                        </a:solidFill>
                      </a:rPr>
                      <a:t>Router</a:t>
                    </a:r>
                  </a:p>
                  <a:p>
                    <a:pPr algn="ctr"/>
                    <a:r>
                      <a:rPr lang="en-US" altLang="ko-KR" sz="1200" dirty="0" smtClean="0">
                        <a:solidFill>
                          <a:schemeClr val="tx1"/>
                        </a:solidFill>
                      </a:rPr>
                      <a:t>Table</a:t>
                    </a:r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5" name="그룹 24"/>
                <p:cNvGrpSpPr/>
                <p:nvPr/>
              </p:nvGrpSpPr>
              <p:grpSpPr>
                <a:xfrm>
                  <a:off x="4303495" y="3013814"/>
                  <a:ext cx="1551125" cy="1214238"/>
                  <a:chOff x="4578893" y="214412"/>
                  <a:chExt cx="1896457" cy="2045198"/>
                </a:xfrm>
              </p:grpSpPr>
              <p:grpSp>
                <p:nvGrpSpPr>
                  <p:cNvPr id="26" name="그룹 25"/>
                  <p:cNvGrpSpPr/>
                  <p:nvPr/>
                </p:nvGrpSpPr>
                <p:grpSpPr>
                  <a:xfrm>
                    <a:off x="4578893" y="214412"/>
                    <a:ext cx="1896457" cy="2045198"/>
                    <a:chOff x="2521163" y="757379"/>
                    <a:chExt cx="1896457" cy="2045198"/>
                  </a:xfrm>
                </p:grpSpPr>
                <p:sp>
                  <p:nvSpPr>
                    <p:cNvPr id="29" name="직사각형 28"/>
                    <p:cNvSpPr/>
                    <p:nvPr/>
                  </p:nvSpPr>
                  <p:spPr>
                    <a:xfrm>
                      <a:off x="2521163" y="757379"/>
                      <a:ext cx="1896457" cy="362857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0" name="직사각형 29"/>
                    <p:cNvSpPr/>
                    <p:nvPr/>
                  </p:nvSpPr>
                  <p:spPr>
                    <a:xfrm>
                      <a:off x="2521165" y="1120236"/>
                      <a:ext cx="1896455" cy="1682341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27" name="직사각형 26"/>
                  <p:cNvSpPr/>
                  <p:nvPr/>
                </p:nvSpPr>
                <p:spPr>
                  <a:xfrm>
                    <a:off x="4883244" y="872832"/>
                    <a:ext cx="1286064" cy="361892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 smtClean="0">
                        <a:solidFill>
                          <a:schemeClr val="tx1"/>
                        </a:solidFill>
                      </a:rPr>
                      <a:t>A&amp;B Socket</a:t>
                    </a:r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" name="직사각형 27"/>
                  <p:cNvSpPr/>
                  <p:nvPr/>
                </p:nvSpPr>
                <p:spPr>
                  <a:xfrm>
                    <a:off x="4883246" y="1619260"/>
                    <a:ext cx="1270660" cy="362857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>
                        <a:solidFill>
                          <a:schemeClr val="tx1"/>
                        </a:solidFill>
                      </a:rPr>
                      <a:t>B</a:t>
                    </a:r>
                    <a:r>
                      <a:rPr lang="en-US" altLang="ko-KR" sz="1200" dirty="0" smtClean="0">
                        <a:solidFill>
                          <a:schemeClr val="tx1"/>
                        </a:solidFill>
                      </a:rPr>
                      <a:t>&amp;C Socket</a:t>
                    </a:r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1" name="그룹 30"/>
                <p:cNvGrpSpPr/>
                <p:nvPr/>
              </p:nvGrpSpPr>
              <p:grpSpPr>
                <a:xfrm>
                  <a:off x="6660422" y="4844709"/>
                  <a:ext cx="1318162" cy="764400"/>
                  <a:chOff x="4578893" y="214412"/>
                  <a:chExt cx="1896457" cy="1227088"/>
                </a:xfrm>
              </p:grpSpPr>
              <p:grpSp>
                <p:nvGrpSpPr>
                  <p:cNvPr id="32" name="그룹 31"/>
                  <p:cNvGrpSpPr/>
                  <p:nvPr/>
                </p:nvGrpSpPr>
                <p:grpSpPr>
                  <a:xfrm>
                    <a:off x="4578893" y="214412"/>
                    <a:ext cx="1896457" cy="1227088"/>
                    <a:chOff x="2521163" y="757379"/>
                    <a:chExt cx="1896457" cy="1227088"/>
                  </a:xfrm>
                </p:grpSpPr>
                <p:sp>
                  <p:nvSpPr>
                    <p:cNvPr id="34" name="직사각형 33"/>
                    <p:cNvSpPr/>
                    <p:nvPr/>
                  </p:nvSpPr>
                  <p:spPr>
                    <a:xfrm>
                      <a:off x="2521163" y="757379"/>
                      <a:ext cx="1896457" cy="362857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C`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5" name="직사각형 34"/>
                    <p:cNvSpPr/>
                    <p:nvPr/>
                  </p:nvSpPr>
                  <p:spPr>
                    <a:xfrm>
                      <a:off x="2521164" y="1120237"/>
                      <a:ext cx="1896456" cy="86423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33" name="직사각형 32"/>
                  <p:cNvSpPr/>
                  <p:nvPr/>
                </p:nvSpPr>
                <p:spPr>
                  <a:xfrm>
                    <a:off x="4883246" y="778606"/>
                    <a:ext cx="1270660" cy="469392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 smtClean="0">
                        <a:solidFill>
                          <a:schemeClr val="tx1"/>
                        </a:solidFill>
                      </a:rPr>
                      <a:t>Client</a:t>
                    </a:r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42" name="그룹 41"/>
                <p:cNvGrpSpPr/>
                <p:nvPr/>
              </p:nvGrpSpPr>
              <p:grpSpPr>
                <a:xfrm>
                  <a:off x="6550931" y="3012456"/>
                  <a:ext cx="1551125" cy="1214238"/>
                  <a:chOff x="4578893" y="214412"/>
                  <a:chExt cx="1896457" cy="2045198"/>
                </a:xfrm>
              </p:grpSpPr>
              <p:grpSp>
                <p:nvGrpSpPr>
                  <p:cNvPr id="43" name="그룹 42"/>
                  <p:cNvGrpSpPr/>
                  <p:nvPr/>
                </p:nvGrpSpPr>
                <p:grpSpPr>
                  <a:xfrm>
                    <a:off x="4578893" y="214412"/>
                    <a:ext cx="1896457" cy="2045198"/>
                    <a:chOff x="2521163" y="757379"/>
                    <a:chExt cx="1896457" cy="2045198"/>
                  </a:xfrm>
                </p:grpSpPr>
                <p:sp>
                  <p:nvSpPr>
                    <p:cNvPr id="46" name="직사각형 45"/>
                    <p:cNvSpPr/>
                    <p:nvPr/>
                  </p:nvSpPr>
                  <p:spPr>
                    <a:xfrm>
                      <a:off x="2521163" y="757379"/>
                      <a:ext cx="1896457" cy="362857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B`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7" name="직사각형 46"/>
                    <p:cNvSpPr/>
                    <p:nvPr/>
                  </p:nvSpPr>
                  <p:spPr>
                    <a:xfrm>
                      <a:off x="2521165" y="1120236"/>
                      <a:ext cx="1896455" cy="1682341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44" name="직사각형 43"/>
                  <p:cNvSpPr/>
                  <p:nvPr/>
                </p:nvSpPr>
                <p:spPr>
                  <a:xfrm>
                    <a:off x="4883244" y="872832"/>
                    <a:ext cx="1286064" cy="361892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 smtClean="0">
                        <a:solidFill>
                          <a:schemeClr val="tx1"/>
                        </a:solidFill>
                      </a:rPr>
                      <a:t>A&amp;B Socket</a:t>
                    </a:r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5" name="직사각형 44"/>
                  <p:cNvSpPr/>
                  <p:nvPr/>
                </p:nvSpPr>
                <p:spPr>
                  <a:xfrm>
                    <a:off x="4883246" y="1619260"/>
                    <a:ext cx="1270660" cy="362857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>
                        <a:solidFill>
                          <a:schemeClr val="tx1"/>
                        </a:solidFill>
                      </a:rPr>
                      <a:t>B</a:t>
                    </a:r>
                    <a:r>
                      <a:rPr lang="en-US" altLang="ko-KR" sz="1200" dirty="0" smtClean="0">
                        <a:solidFill>
                          <a:schemeClr val="tx1"/>
                        </a:solidFill>
                      </a:rPr>
                      <a:t>&amp;C Socket</a:t>
                    </a:r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48" name="그룹 47"/>
                <p:cNvGrpSpPr/>
                <p:nvPr/>
              </p:nvGrpSpPr>
              <p:grpSpPr>
                <a:xfrm>
                  <a:off x="4412986" y="4844709"/>
                  <a:ext cx="1318162" cy="764400"/>
                  <a:chOff x="4578893" y="214412"/>
                  <a:chExt cx="1896457" cy="1227088"/>
                </a:xfrm>
              </p:grpSpPr>
              <p:grpSp>
                <p:nvGrpSpPr>
                  <p:cNvPr id="49" name="그룹 48"/>
                  <p:cNvGrpSpPr/>
                  <p:nvPr/>
                </p:nvGrpSpPr>
                <p:grpSpPr>
                  <a:xfrm>
                    <a:off x="4578893" y="214412"/>
                    <a:ext cx="1896457" cy="1227088"/>
                    <a:chOff x="2521163" y="757379"/>
                    <a:chExt cx="1896457" cy="1227088"/>
                  </a:xfrm>
                </p:grpSpPr>
                <p:sp>
                  <p:nvSpPr>
                    <p:cNvPr id="51" name="직사각형 50"/>
                    <p:cNvSpPr/>
                    <p:nvPr/>
                  </p:nvSpPr>
                  <p:spPr>
                    <a:xfrm>
                      <a:off x="2521163" y="757379"/>
                      <a:ext cx="1896457" cy="362857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2" name="직사각형 51"/>
                    <p:cNvSpPr/>
                    <p:nvPr/>
                  </p:nvSpPr>
                  <p:spPr>
                    <a:xfrm>
                      <a:off x="2521164" y="1120237"/>
                      <a:ext cx="1896456" cy="86423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50" name="직사각형 49"/>
                  <p:cNvSpPr/>
                  <p:nvPr/>
                </p:nvSpPr>
                <p:spPr>
                  <a:xfrm>
                    <a:off x="4883246" y="778606"/>
                    <a:ext cx="1270660" cy="469392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 smtClean="0">
                        <a:solidFill>
                          <a:schemeClr val="tx1"/>
                        </a:solidFill>
                      </a:rPr>
                      <a:t>Client</a:t>
                    </a:r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65" name="꺾인 연결선 64"/>
                <p:cNvCxnSpPr>
                  <a:stCxn id="9" idx="1"/>
                  <a:endCxn id="18" idx="0"/>
                </p:cNvCxnSpPr>
                <p:nvPr/>
              </p:nvCxnSpPr>
              <p:spPr>
                <a:xfrm rot="10800000" flipV="1">
                  <a:off x="2948101" y="1669455"/>
                  <a:ext cx="2533600" cy="1340926"/>
                </a:xfrm>
                <a:prstGeom prst="bentConnector2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직선 연결선 70"/>
                <p:cNvCxnSpPr>
                  <a:stCxn id="30" idx="2"/>
                  <a:endCxn id="51" idx="0"/>
                </p:cNvCxnSpPr>
                <p:nvPr/>
              </p:nvCxnSpPr>
              <p:spPr>
                <a:xfrm flipH="1">
                  <a:off x="5072067" y="4228052"/>
                  <a:ext cx="6992" cy="616657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연결선 72"/>
                <p:cNvCxnSpPr>
                  <a:stCxn id="47" idx="2"/>
                  <a:endCxn id="34" idx="0"/>
                </p:cNvCxnSpPr>
                <p:nvPr/>
              </p:nvCxnSpPr>
              <p:spPr>
                <a:xfrm flipH="1">
                  <a:off x="7319503" y="4226694"/>
                  <a:ext cx="6992" cy="618015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꺾인 연결선 74"/>
                <p:cNvCxnSpPr>
                  <a:stCxn id="19" idx="2"/>
                  <a:endCxn id="52" idx="1"/>
                </p:cNvCxnSpPr>
                <p:nvPr/>
              </p:nvCxnSpPr>
              <p:spPr>
                <a:xfrm rot="16200000" flipH="1">
                  <a:off x="2977581" y="3904521"/>
                  <a:ext cx="1405927" cy="1464885"/>
                </a:xfrm>
                <a:prstGeom prst="bentConnector2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꺾인 연결선 88"/>
                <p:cNvCxnSpPr>
                  <a:stCxn id="35" idx="2"/>
                  <a:endCxn id="19" idx="2"/>
                </p:cNvCxnSpPr>
                <p:nvPr/>
              </p:nvCxnSpPr>
              <p:spPr>
                <a:xfrm rot="5400000" flipH="1">
                  <a:off x="4296249" y="2585854"/>
                  <a:ext cx="1675108" cy="4371402"/>
                </a:xfrm>
                <a:prstGeom prst="bentConnector3">
                  <a:avLst>
                    <a:gd name="adj1" fmla="val -13647"/>
                  </a:avLst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꺾인 연결선 91"/>
                <p:cNvCxnSpPr>
                  <a:stCxn id="29" idx="0"/>
                  <a:endCxn id="9" idx="2"/>
                </p:cNvCxnSpPr>
                <p:nvPr/>
              </p:nvCxnSpPr>
              <p:spPr>
                <a:xfrm rot="5400000" flipH="1" flipV="1">
                  <a:off x="5110740" y="1983772"/>
                  <a:ext cx="998360" cy="1061724"/>
                </a:xfrm>
                <a:prstGeom prst="bentConnector3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꺾인 연결선 93"/>
                <p:cNvCxnSpPr>
                  <a:stCxn id="46" idx="0"/>
                  <a:endCxn id="9" idx="2"/>
                </p:cNvCxnSpPr>
                <p:nvPr/>
              </p:nvCxnSpPr>
              <p:spPr>
                <a:xfrm rot="16200000" flipV="1">
                  <a:off x="6235137" y="1921099"/>
                  <a:ext cx="997002" cy="1185712"/>
                </a:xfrm>
                <a:prstGeom prst="bentConnector3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8" name="순서도: 자기 디스크 97"/>
              <p:cNvSpPr/>
              <p:nvPr/>
            </p:nvSpPr>
            <p:spPr>
              <a:xfrm>
                <a:off x="7743122" y="1369688"/>
                <a:ext cx="1002552" cy="574871"/>
              </a:xfrm>
              <a:prstGeom prst="flowChartMagneticDisk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Database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0" name="직선 연결선 99"/>
              <p:cNvCxnSpPr>
                <a:endCxn id="98" idx="2"/>
              </p:cNvCxnSpPr>
              <p:nvPr/>
            </p:nvCxnSpPr>
            <p:spPr>
              <a:xfrm>
                <a:off x="6799862" y="1644720"/>
                <a:ext cx="943260" cy="1240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직선 연결선 6"/>
            <p:cNvCxnSpPr>
              <a:stCxn id="28" idx="3"/>
              <a:endCxn id="45" idx="1"/>
            </p:cNvCxnSpPr>
            <p:nvPr/>
          </p:nvCxnSpPr>
          <p:spPr>
            <a:xfrm flipV="1">
              <a:off x="5591708" y="3941532"/>
              <a:ext cx="1208155" cy="13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54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0" y="0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로그인</a:t>
            </a:r>
            <a:endParaRPr lang="ko-KR" altLang="en-US" sz="3600" b="1" dirty="0"/>
          </a:p>
        </p:txBody>
      </p:sp>
      <p:grpSp>
        <p:nvGrpSpPr>
          <p:cNvPr id="39" name="그룹 38"/>
          <p:cNvGrpSpPr/>
          <p:nvPr/>
        </p:nvGrpSpPr>
        <p:grpSpPr>
          <a:xfrm>
            <a:off x="2289020" y="1108860"/>
            <a:ext cx="6456654" cy="4671292"/>
            <a:chOff x="2289020" y="1108860"/>
            <a:chExt cx="6456654" cy="4671292"/>
          </a:xfrm>
        </p:grpSpPr>
        <p:grpSp>
          <p:nvGrpSpPr>
            <p:cNvPr id="108" name="그룹 107"/>
            <p:cNvGrpSpPr/>
            <p:nvPr/>
          </p:nvGrpSpPr>
          <p:grpSpPr>
            <a:xfrm>
              <a:off x="2289020" y="1108860"/>
              <a:ext cx="6456654" cy="4671292"/>
              <a:chOff x="2289020" y="1108860"/>
              <a:chExt cx="6456654" cy="4671292"/>
            </a:xfrm>
          </p:grpSpPr>
          <p:grpSp>
            <p:nvGrpSpPr>
              <p:cNvPr id="101" name="그룹 100"/>
              <p:cNvGrpSpPr/>
              <p:nvPr/>
            </p:nvGrpSpPr>
            <p:grpSpPr>
              <a:xfrm>
                <a:off x="2289020" y="1348321"/>
                <a:ext cx="6456654" cy="4248088"/>
                <a:chOff x="2289020" y="1348321"/>
                <a:chExt cx="6456654" cy="4248088"/>
              </a:xfrm>
            </p:grpSpPr>
            <p:grpSp>
              <p:nvGrpSpPr>
                <p:cNvPr id="97" name="그룹 96"/>
                <p:cNvGrpSpPr/>
                <p:nvPr/>
              </p:nvGrpSpPr>
              <p:grpSpPr>
                <a:xfrm>
                  <a:off x="2289020" y="1348321"/>
                  <a:ext cx="5813036" cy="4248088"/>
                  <a:chOff x="2289020" y="1361021"/>
                  <a:chExt cx="5813036" cy="4248088"/>
                </a:xfrm>
              </p:grpSpPr>
              <p:grpSp>
                <p:nvGrpSpPr>
                  <p:cNvPr id="13" name="그룹 12"/>
                  <p:cNvGrpSpPr/>
                  <p:nvPr/>
                </p:nvGrpSpPr>
                <p:grpSpPr>
                  <a:xfrm>
                    <a:off x="5481700" y="1361021"/>
                    <a:ext cx="1318162" cy="807838"/>
                    <a:chOff x="4578893" y="898931"/>
                    <a:chExt cx="1896457" cy="1360679"/>
                  </a:xfrm>
                </p:grpSpPr>
                <p:grpSp>
                  <p:nvGrpSpPr>
                    <p:cNvPr id="10" name="그룹 9"/>
                    <p:cNvGrpSpPr/>
                    <p:nvPr/>
                  </p:nvGrpSpPr>
                  <p:grpSpPr>
                    <a:xfrm>
                      <a:off x="4578893" y="898931"/>
                      <a:ext cx="1896457" cy="1360679"/>
                      <a:chOff x="2521163" y="1441898"/>
                      <a:chExt cx="1896457" cy="1360679"/>
                    </a:xfrm>
                  </p:grpSpPr>
                  <p:sp>
                    <p:nvSpPr>
                      <p:cNvPr id="8" name="직사각형 7"/>
                      <p:cNvSpPr/>
                      <p:nvPr/>
                    </p:nvSpPr>
                    <p:spPr>
                      <a:xfrm>
                        <a:off x="2521163" y="1441898"/>
                        <a:ext cx="1896457" cy="362857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sz="1200" dirty="0" smtClean="0">
                            <a:solidFill>
                              <a:schemeClr val="tx1"/>
                            </a:solidFill>
                          </a:rPr>
                          <a:t>A</a:t>
                        </a:r>
                        <a:endParaRPr lang="ko-KR" alt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9" name="직사각형 8"/>
                      <p:cNvSpPr/>
                      <p:nvPr/>
                    </p:nvSpPr>
                    <p:spPr>
                      <a:xfrm>
                        <a:off x="2521164" y="1815348"/>
                        <a:ext cx="1896456" cy="987229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2" name="직사각형 11"/>
                    <p:cNvSpPr/>
                    <p:nvPr/>
                  </p:nvSpPr>
                  <p:spPr>
                    <a:xfrm>
                      <a:off x="4883246" y="1619260"/>
                      <a:ext cx="1270660" cy="362857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A Socket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14" name="그룹 13"/>
                  <p:cNvGrpSpPr/>
                  <p:nvPr/>
                </p:nvGrpSpPr>
                <p:grpSpPr>
                  <a:xfrm>
                    <a:off x="2289020" y="3010381"/>
                    <a:ext cx="1318162" cy="923620"/>
                    <a:chOff x="4578893" y="214412"/>
                    <a:chExt cx="1896457" cy="1482683"/>
                  </a:xfrm>
                </p:grpSpPr>
                <p:grpSp>
                  <p:nvGrpSpPr>
                    <p:cNvPr id="15" name="그룹 14"/>
                    <p:cNvGrpSpPr/>
                    <p:nvPr/>
                  </p:nvGrpSpPr>
                  <p:grpSpPr>
                    <a:xfrm>
                      <a:off x="4578893" y="214412"/>
                      <a:ext cx="1896457" cy="1482683"/>
                      <a:chOff x="2521163" y="757379"/>
                      <a:chExt cx="1896457" cy="1482683"/>
                    </a:xfrm>
                  </p:grpSpPr>
                  <p:sp>
                    <p:nvSpPr>
                      <p:cNvPr id="18" name="직사각형 17"/>
                      <p:cNvSpPr/>
                      <p:nvPr/>
                    </p:nvSpPr>
                    <p:spPr>
                      <a:xfrm>
                        <a:off x="2521163" y="757379"/>
                        <a:ext cx="1896457" cy="362857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sz="1200" dirty="0">
                            <a:solidFill>
                              <a:schemeClr val="tx1"/>
                            </a:solidFill>
                          </a:rPr>
                          <a:t>R</a:t>
                        </a:r>
                        <a:endParaRPr lang="ko-KR" alt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9" name="직사각형 18"/>
                      <p:cNvSpPr/>
                      <p:nvPr/>
                    </p:nvSpPr>
                    <p:spPr>
                      <a:xfrm>
                        <a:off x="2521164" y="1120236"/>
                        <a:ext cx="1896456" cy="1119826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6" name="직사각형 15"/>
                    <p:cNvSpPr/>
                    <p:nvPr/>
                  </p:nvSpPr>
                  <p:spPr>
                    <a:xfrm>
                      <a:off x="4883246" y="737831"/>
                      <a:ext cx="1270660" cy="824264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Router</a:t>
                      </a:r>
                    </a:p>
                    <a:p>
                      <a:pPr algn="ctr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Table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25" name="그룹 24"/>
                  <p:cNvGrpSpPr/>
                  <p:nvPr/>
                </p:nvGrpSpPr>
                <p:grpSpPr>
                  <a:xfrm>
                    <a:off x="4303495" y="3013814"/>
                    <a:ext cx="1551125" cy="1214238"/>
                    <a:chOff x="4578893" y="214412"/>
                    <a:chExt cx="1896457" cy="2045198"/>
                  </a:xfrm>
                </p:grpSpPr>
                <p:grpSp>
                  <p:nvGrpSpPr>
                    <p:cNvPr id="26" name="그룹 25"/>
                    <p:cNvGrpSpPr/>
                    <p:nvPr/>
                  </p:nvGrpSpPr>
                  <p:grpSpPr>
                    <a:xfrm>
                      <a:off x="4578893" y="214412"/>
                      <a:ext cx="1896457" cy="2045198"/>
                      <a:chOff x="2521163" y="757379"/>
                      <a:chExt cx="1896457" cy="2045198"/>
                    </a:xfrm>
                  </p:grpSpPr>
                  <p:sp>
                    <p:nvSpPr>
                      <p:cNvPr id="29" name="직사각형 28"/>
                      <p:cNvSpPr/>
                      <p:nvPr/>
                    </p:nvSpPr>
                    <p:spPr>
                      <a:xfrm>
                        <a:off x="2521163" y="757379"/>
                        <a:ext cx="1896457" cy="362857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sz="1200" dirty="0" smtClean="0">
                            <a:solidFill>
                              <a:schemeClr val="tx1"/>
                            </a:solidFill>
                          </a:rPr>
                          <a:t>B</a:t>
                        </a:r>
                        <a:endParaRPr lang="ko-KR" alt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30" name="직사각형 29"/>
                      <p:cNvSpPr/>
                      <p:nvPr/>
                    </p:nvSpPr>
                    <p:spPr>
                      <a:xfrm>
                        <a:off x="2521165" y="1120236"/>
                        <a:ext cx="1896455" cy="1682341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27" name="직사각형 26"/>
                    <p:cNvSpPr/>
                    <p:nvPr/>
                  </p:nvSpPr>
                  <p:spPr>
                    <a:xfrm>
                      <a:off x="4883244" y="872832"/>
                      <a:ext cx="1286064" cy="361892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A&amp;B Socket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8" name="직사각형 27"/>
                    <p:cNvSpPr/>
                    <p:nvPr/>
                  </p:nvSpPr>
                  <p:spPr>
                    <a:xfrm>
                      <a:off x="4883246" y="1619260"/>
                      <a:ext cx="1270660" cy="362857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&amp;C Socket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31" name="그룹 30"/>
                  <p:cNvGrpSpPr/>
                  <p:nvPr/>
                </p:nvGrpSpPr>
                <p:grpSpPr>
                  <a:xfrm>
                    <a:off x="6660422" y="4844709"/>
                    <a:ext cx="1318162" cy="764400"/>
                    <a:chOff x="4578893" y="214412"/>
                    <a:chExt cx="1896457" cy="1227088"/>
                  </a:xfrm>
                </p:grpSpPr>
                <p:grpSp>
                  <p:nvGrpSpPr>
                    <p:cNvPr id="32" name="그룹 31"/>
                    <p:cNvGrpSpPr/>
                    <p:nvPr/>
                  </p:nvGrpSpPr>
                  <p:grpSpPr>
                    <a:xfrm>
                      <a:off x="4578893" y="214412"/>
                      <a:ext cx="1896457" cy="1227088"/>
                      <a:chOff x="2521163" y="757379"/>
                      <a:chExt cx="1896457" cy="1227088"/>
                    </a:xfrm>
                  </p:grpSpPr>
                  <p:sp>
                    <p:nvSpPr>
                      <p:cNvPr id="34" name="직사각형 33"/>
                      <p:cNvSpPr/>
                      <p:nvPr/>
                    </p:nvSpPr>
                    <p:spPr>
                      <a:xfrm>
                        <a:off x="2521163" y="757379"/>
                        <a:ext cx="1896457" cy="362857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sz="1200" dirty="0" smtClean="0">
                            <a:solidFill>
                              <a:schemeClr val="tx1"/>
                            </a:solidFill>
                          </a:rPr>
                          <a:t>C`</a:t>
                        </a:r>
                        <a:endParaRPr lang="ko-KR" alt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35" name="직사각형 34"/>
                      <p:cNvSpPr/>
                      <p:nvPr/>
                    </p:nvSpPr>
                    <p:spPr>
                      <a:xfrm>
                        <a:off x="2521164" y="1120237"/>
                        <a:ext cx="1896456" cy="86423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33" name="직사각형 32"/>
                    <p:cNvSpPr/>
                    <p:nvPr/>
                  </p:nvSpPr>
                  <p:spPr>
                    <a:xfrm>
                      <a:off x="4883246" y="778606"/>
                      <a:ext cx="1270660" cy="469392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Client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42" name="그룹 41"/>
                  <p:cNvGrpSpPr/>
                  <p:nvPr/>
                </p:nvGrpSpPr>
                <p:grpSpPr>
                  <a:xfrm>
                    <a:off x="6550931" y="3012456"/>
                    <a:ext cx="1551125" cy="1214238"/>
                    <a:chOff x="4578893" y="214412"/>
                    <a:chExt cx="1896457" cy="2045198"/>
                  </a:xfrm>
                </p:grpSpPr>
                <p:grpSp>
                  <p:nvGrpSpPr>
                    <p:cNvPr id="43" name="그룹 42"/>
                    <p:cNvGrpSpPr/>
                    <p:nvPr/>
                  </p:nvGrpSpPr>
                  <p:grpSpPr>
                    <a:xfrm>
                      <a:off x="4578893" y="214412"/>
                      <a:ext cx="1896457" cy="2045198"/>
                      <a:chOff x="2521163" y="757379"/>
                      <a:chExt cx="1896457" cy="2045198"/>
                    </a:xfrm>
                  </p:grpSpPr>
                  <p:sp>
                    <p:nvSpPr>
                      <p:cNvPr id="46" name="직사각형 45"/>
                      <p:cNvSpPr/>
                      <p:nvPr/>
                    </p:nvSpPr>
                    <p:spPr>
                      <a:xfrm>
                        <a:off x="2521163" y="757379"/>
                        <a:ext cx="1896457" cy="362857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sz="1200" dirty="0" smtClean="0">
                            <a:solidFill>
                              <a:schemeClr val="tx1"/>
                            </a:solidFill>
                          </a:rPr>
                          <a:t>B`</a:t>
                        </a:r>
                        <a:endParaRPr lang="ko-KR" alt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47" name="직사각형 46"/>
                      <p:cNvSpPr/>
                      <p:nvPr/>
                    </p:nvSpPr>
                    <p:spPr>
                      <a:xfrm>
                        <a:off x="2521165" y="1120236"/>
                        <a:ext cx="1896455" cy="1682341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44" name="직사각형 43"/>
                    <p:cNvSpPr/>
                    <p:nvPr/>
                  </p:nvSpPr>
                  <p:spPr>
                    <a:xfrm>
                      <a:off x="4883244" y="872832"/>
                      <a:ext cx="1286064" cy="361892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A&amp;B Socket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5" name="직사각형 44"/>
                    <p:cNvSpPr/>
                    <p:nvPr/>
                  </p:nvSpPr>
                  <p:spPr>
                    <a:xfrm>
                      <a:off x="4883246" y="1619260"/>
                      <a:ext cx="1270660" cy="362857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&amp;C Socket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48" name="그룹 47"/>
                  <p:cNvGrpSpPr/>
                  <p:nvPr/>
                </p:nvGrpSpPr>
                <p:grpSpPr>
                  <a:xfrm>
                    <a:off x="4412986" y="4844709"/>
                    <a:ext cx="1318162" cy="764400"/>
                    <a:chOff x="4578893" y="214412"/>
                    <a:chExt cx="1896457" cy="1227088"/>
                  </a:xfrm>
                </p:grpSpPr>
                <p:grpSp>
                  <p:nvGrpSpPr>
                    <p:cNvPr id="49" name="그룹 48"/>
                    <p:cNvGrpSpPr/>
                    <p:nvPr/>
                  </p:nvGrpSpPr>
                  <p:grpSpPr>
                    <a:xfrm>
                      <a:off x="4578893" y="214412"/>
                      <a:ext cx="1896457" cy="1227088"/>
                      <a:chOff x="2521163" y="757379"/>
                      <a:chExt cx="1896457" cy="1227088"/>
                    </a:xfrm>
                  </p:grpSpPr>
                  <p:sp>
                    <p:nvSpPr>
                      <p:cNvPr id="51" name="직사각형 50"/>
                      <p:cNvSpPr/>
                      <p:nvPr/>
                    </p:nvSpPr>
                    <p:spPr>
                      <a:xfrm>
                        <a:off x="2521163" y="757379"/>
                        <a:ext cx="1896457" cy="362857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sz="1200" dirty="0" smtClean="0">
                            <a:solidFill>
                              <a:schemeClr val="tx1"/>
                            </a:solidFill>
                          </a:rPr>
                          <a:t>C</a:t>
                        </a:r>
                        <a:endParaRPr lang="ko-KR" alt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52" name="직사각형 51"/>
                      <p:cNvSpPr/>
                      <p:nvPr/>
                    </p:nvSpPr>
                    <p:spPr>
                      <a:xfrm>
                        <a:off x="2521164" y="1120237"/>
                        <a:ext cx="1896456" cy="86423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50" name="직사각형 49"/>
                    <p:cNvSpPr/>
                    <p:nvPr/>
                  </p:nvSpPr>
                  <p:spPr>
                    <a:xfrm>
                      <a:off x="4883246" y="778606"/>
                      <a:ext cx="1270660" cy="469392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Client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cxnSp>
                <p:nvCxnSpPr>
                  <p:cNvPr id="65" name="꺾인 연결선 64"/>
                  <p:cNvCxnSpPr>
                    <a:stCxn id="9" idx="1"/>
                    <a:endCxn id="18" idx="0"/>
                  </p:cNvCxnSpPr>
                  <p:nvPr/>
                </p:nvCxnSpPr>
                <p:spPr>
                  <a:xfrm rot="10800000" flipV="1">
                    <a:off x="2948101" y="1875799"/>
                    <a:ext cx="2533600" cy="1134582"/>
                  </a:xfrm>
                  <a:prstGeom prst="bentConnector2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직선 연결선 70"/>
                  <p:cNvCxnSpPr>
                    <a:stCxn id="30" idx="2"/>
                    <a:endCxn id="51" idx="0"/>
                  </p:cNvCxnSpPr>
                  <p:nvPr/>
                </p:nvCxnSpPr>
                <p:spPr>
                  <a:xfrm flipH="1">
                    <a:off x="5072067" y="4228052"/>
                    <a:ext cx="6992" cy="616657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직선 연결선 72"/>
                  <p:cNvCxnSpPr>
                    <a:stCxn id="47" idx="2"/>
                    <a:endCxn id="34" idx="0"/>
                  </p:cNvCxnSpPr>
                  <p:nvPr/>
                </p:nvCxnSpPr>
                <p:spPr>
                  <a:xfrm flipH="1">
                    <a:off x="7319503" y="4226694"/>
                    <a:ext cx="6992" cy="618015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꺾인 연결선 74"/>
                  <p:cNvCxnSpPr>
                    <a:stCxn id="19" idx="2"/>
                    <a:endCxn id="52" idx="1"/>
                  </p:cNvCxnSpPr>
                  <p:nvPr/>
                </p:nvCxnSpPr>
                <p:spPr>
                  <a:xfrm rot="16200000" flipH="1">
                    <a:off x="2977581" y="3904521"/>
                    <a:ext cx="1405927" cy="1464885"/>
                  </a:xfrm>
                  <a:prstGeom prst="bentConnector2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꺾인 연결선 88"/>
                  <p:cNvCxnSpPr>
                    <a:stCxn id="35" idx="2"/>
                    <a:endCxn id="19" idx="2"/>
                  </p:cNvCxnSpPr>
                  <p:nvPr/>
                </p:nvCxnSpPr>
                <p:spPr>
                  <a:xfrm rot="5400000" flipH="1">
                    <a:off x="4296249" y="2585854"/>
                    <a:ext cx="1675108" cy="4371402"/>
                  </a:xfrm>
                  <a:prstGeom prst="bentConnector3">
                    <a:avLst>
                      <a:gd name="adj1" fmla="val -13647"/>
                    </a:avLst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꺾인 연결선 91"/>
                  <p:cNvCxnSpPr>
                    <a:stCxn id="29" idx="0"/>
                    <a:endCxn id="9" idx="2"/>
                  </p:cNvCxnSpPr>
                  <p:nvPr/>
                </p:nvCxnSpPr>
                <p:spPr>
                  <a:xfrm rot="5400000" flipH="1" flipV="1">
                    <a:off x="5187443" y="2060475"/>
                    <a:ext cx="844955" cy="1061724"/>
                  </a:xfrm>
                  <a:prstGeom prst="bent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꺾인 연결선 93"/>
                  <p:cNvCxnSpPr>
                    <a:stCxn id="46" idx="0"/>
                    <a:endCxn id="9" idx="2"/>
                  </p:cNvCxnSpPr>
                  <p:nvPr/>
                </p:nvCxnSpPr>
                <p:spPr>
                  <a:xfrm rot="16200000" flipV="1">
                    <a:off x="6311840" y="1997802"/>
                    <a:ext cx="843597" cy="1185712"/>
                  </a:xfrm>
                  <a:prstGeom prst="bent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8" name="순서도: 자기 디스크 97"/>
                <p:cNvSpPr/>
                <p:nvPr/>
              </p:nvSpPr>
              <p:spPr>
                <a:xfrm>
                  <a:off x="7743122" y="1558375"/>
                  <a:ext cx="1002552" cy="574871"/>
                </a:xfrm>
                <a:prstGeom prst="flowChartMagneticDisk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Database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00" name="직선 연결선 99"/>
                <p:cNvCxnSpPr>
                  <a:endCxn id="98" idx="2"/>
                </p:cNvCxnSpPr>
                <p:nvPr/>
              </p:nvCxnSpPr>
              <p:spPr>
                <a:xfrm>
                  <a:off x="6799862" y="1833409"/>
                  <a:ext cx="943260" cy="12402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" name="직선 화살표 연결선 2"/>
              <p:cNvCxnSpPr/>
              <p:nvPr/>
            </p:nvCxnSpPr>
            <p:spPr>
              <a:xfrm flipH="1">
                <a:off x="3193145" y="5183467"/>
                <a:ext cx="102326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직선 화살표 연결선 4"/>
              <p:cNvCxnSpPr/>
              <p:nvPr/>
            </p:nvCxnSpPr>
            <p:spPr>
              <a:xfrm flipV="1">
                <a:off x="3193145" y="4328301"/>
                <a:ext cx="0" cy="8458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5"/>
              <p:cNvSpPr txBox="1"/>
              <p:nvPr/>
            </p:nvSpPr>
            <p:spPr>
              <a:xfrm>
                <a:off x="3224102" y="4817494"/>
                <a:ext cx="9364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/>
                  <a:t>1. IP check</a:t>
                </a:r>
                <a:endParaRPr lang="ko-KR" altLang="en-US" sz="1200" dirty="0"/>
              </a:p>
            </p:txBody>
          </p:sp>
          <p:cxnSp>
            <p:nvCxnSpPr>
              <p:cNvPr id="36" name="직선 화살표 연결선 35"/>
              <p:cNvCxnSpPr/>
              <p:nvPr/>
            </p:nvCxnSpPr>
            <p:spPr>
              <a:xfrm>
                <a:off x="2728686" y="4212188"/>
                <a:ext cx="0" cy="12636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화살표 연결선 37"/>
              <p:cNvCxnSpPr/>
              <p:nvPr/>
            </p:nvCxnSpPr>
            <p:spPr>
              <a:xfrm>
                <a:off x="2728686" y="5475869"/>
                <a:ext cx="14877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/>
              <p:cNvSpPr txBox="1"/>
              <p:nvPr/>
            </p:nvSpPr>
            <p:spPr>
              <a:xfrm>
                <a:off x="3004310" y="5503153"/>
                <a:ext cx="8899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2</a:t>
                </a:r>
                <a:r>
                  <a:rPr lang="en-US" altLang="ko-KR" sz="1200" dirty="0" smtClean="0"/>
                  <a:t>. Send IP</a:t>
                </a:r>
                <a:endParaRPr lang="ko-KR" altLang="en-US" sz="1200" dirty="0"/>
              </a:p>
            </p:txBody>
          </p:sp>
          <p:cxnSp>
            <p:nvCxnSpPr>
              <p:cNvPr id="54" name="직선 화살표 연결선 53"/>
              <p:cNvCxnSpPr/>
              <p:nvPr/>
            </p:nvCxnSpPr>
            <p:spPr>
              <a:xfrm flipV="1">
                <a:off x="4876799" y="4096074"/>
                <a:ext cx="0" cy="68418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/>
              <p:cNvSpPr txBox="1"/>
              <p:nvPr/>
            </p:nvSpPr>
            <p:spPr>
              <a:xfrm>
                <a:off x="3754300" y="4289617"/>
                <a:ext cx="12003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/>
                  <a:t>3. Connect &amp; </a:t>
                </a:r>
              </a:p>
              <a:p>
                <a:r>
                  <a:rPr lang="en-US" altLang="ko-KR" sz="1200" dirty="0"/>
                  <a:t> </a:t>
                </a:r>
                <a:r>
                  <a:rPr lang="en-US" altLang="ko-KR" sz="1200" dirty="0" smtClean="0"/>
                  <a:t>request Login</a:t>
                </a:r>
                <a:endParaRPr lang="ko-KR" altLang="en-US" sz="1200" dirty="0"/>
              </a:p>
            </p:txBody>
          </p:sp>
          <p:cxnSp>
            <p:nvCxnSpPr>
              <p:cNvPr id="59" name="직선 화살표 연결선 58"/>
              <p:cNvCxnSpPr/>
              <p:nvPr/>
            </p:nvCxnSpPr>
            <p:spPr>
              <a:xfrm flipV="1">
                <a:off x="4877561" y="3609500"/>
                <a:ext cx="0" cy="18798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화살표 연결선 60"/>
              <p:cNvCxnSpPr/>
              <p:nvPr/>
            </p:nvCxnSpPr>
            <p:spPr>
              <a:xfrm flipV="1">
                <a:off x="4876798" y="2452912"/>
                <a:ext cx="0" cy="8708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화살표 연결선 62"/>
              <p:cNvCxnSpPr/>
              <p:nvPr/>
            </p:nvCxnSpPr>
            <p:spPr>
              <a:xfrm>
                <a:off x="4876798" y="2452912"/>
                <a:ext cx="116306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화살표 연결선 68"/>
              <p:cNvCxnSpPr/>
              <p:nvPr/>
            </p:nvCxnSpPr>
            <p:spPr>
              <a:xfrm flipV="1">
                <a:off x="6025344" y="2018399"/>
                <a:ext cx="0" cy="3708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TextBox 82"/>
              <p:cNvSpPr txBox="1"/>
              <p:nvPr/>
            </p:nvSpPr>
            <p:spPr>
              <a:xfrm>
                <a:off x="4345842" y="2189929"/>
                <a:ext cx="16799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/>
                  <a:t>4. Confirm Login info</a:t>
                </a:r>
                <a:endParaRPr lang="ko-KR" altLang="en-US" sz="1200" dirty="0"/>
              </a:p>
            </p:txBody>
          </p:sp>
          <p:cxnSp>
            <p:nvCxnSpPr>
              <p:cNvPr id="80" name="직선 화살표 연결선 79"/>
              <p:cNvCxnSpPr/>
              <p:nvPr/>
            </p:nvCxnSpPr>
            <p:spPr>
              <a:xfrm>
                <a:off x="6598221" y="1913393"/>
                <a:ext cx="1086845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TextBox 92"/>
              <p:cNvSpPr txBox="1"/>
              <p:nvPr/>
            </p:nvSpPr>
            <p:spPr>
              <a:xfrm>
                <a:off x="6675541" y="1108860"/>
                <a:ext cx="139653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/>
                  <a:t>5. Select id &amp; pw</a:t>
                </a:r>
                <a:br>
                  <a:rPr lang="en-US" altLang="ko-KR" sz="1200" dirty="0" smtClean="0"/>
                </a:br>
                <a:r>
                  <a:rPr lang="en-US" altLang="ko-KR" sz="1200" dirty="0" smtClean="0"/>
                  <a:t>   [ 1. true  ]</a:t>
                </a:r>
                <a:br>
                  <a:rPr lang="en-US" altLang="ko-KR" sz="1200" dirty="0" smtClean="0"/>
                </a:br>
                <a:r>
                  <a:rPr lang="en-US" altLang="ko-KR" sz="1200" dirty="0" smtClean="0"/>
                  <a:t>   [ 2. false ]</a:t>
                </a:r>
                <a:endParaRPr lang="ko-KR" altLang="en-US" sz="1200" dirty="0"/>
              </a:p>
            </p:txBody>
          </p:sp>
          <p:cxnSp>
            <p:nvCxnSpPr>
              <p:cNvPr id="85" name="직선 화살표 연결선 84"/>
              <p:cNvCxnSpPr/>
              <p:nvPr/>
            </p:nvCxnSpPr>
            <p:spPr>
              <a:xfrm>
                <a:off x="6371771" y="2018399"/>
                <a:ext cx="0" cy="7248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화살표 연결선 90"/>
              <p:cNvCxnSpPr/>
              <p:nvPr/>
            </p:nvCxnSpPr>
            <p:spPr>
              <a:xfrm flipH="1">
                <a:off x="5322047" y="2743200"/>
                <a:ext cx="104972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화살표 연결선 101"/>
              <p:cNvCxnSpPr/>
              <p:nvPr/>
            </p:nvCxnSpPr>
            <p:spPr>
              <a:xfrm>
                <a:off x="5322047" y="2757714"/>
                <a:ext cx="0" cy="5805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화살표 연결선 103"/>
              <p:cNvCxnSpPr/>
              <p:nvPr/>
            </p:nvCxnSpPr>
            <p:spPr>
              <a:xfrm>
                <a:off x="5322047" y="3632739"/>
                <a:ext cx="0" cy="1937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직선 화살표 연결선 105"/>
              <p:cNvCxnSpPr/>
              <p:nvPr/>
            </p:nvCxnSpPr>
            <p:spPr>
              <a:xfrm>
                <a:off x="5322047" y="4125102"/>
                <a:ext cx="0" cy="6552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TextBox 106"/>
              <p:cNvSpPr txBox="1"/>
              <p:nvPr/>
            </p:nvSpPr>
            <p:spPr>
              <a:xfrm>
                <a:off x="5303800" y="4207613"/>
                <a:ext cx="190148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/>
                  <a:t>6. Return result</a:t>
                </a:r>
              </a:p>
              <a:p>
                <a:r>
                  <a:rPr lang="en-US" altLang="ko-KR" sz="1200" dirty="0" smtClean="0"/>
                  <a:t>   [ 1. connect success ]</a:t>
                </a:r>
                <a:br>
                  <a:rPr lang="en-US" altLang="ko-KR" sz="1200" dirty="0" smtClean="0"/>
                </a:br>
                <a:r>
                  <a:rPr lang="en-US" altLang="ko-KR" sz="1200" dirty="0" smtClean="0"/>
                  <a:t>   [ 2. connect fail ]</a:t>
                </a:r>
                <a:endParaRPr lang="ko-KR" altLang="en-US" sz="1200" dirty="0"/>
              </a:p>
            </p:txBody>
          </p:sp>
        </p:grpSp>
        <p:cxnSp>
          <p:nvCxnSpPr>
            <p:cNvPr id="84" name="직선 연결선 83"/>
            <p:cNvCxnSpPr/>
            <p:nvPr/>
          </p:nvCxnSpPr>
          <p:spPr>
            <a:xfrm flipV="1">
              <a:off x="5591708" y="3941532"/>
              <a:ext cx="1208155" cy="13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563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30629" y="0"/>
            <a:ext cx="3318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친구 추가</a:t>
            </a:r>
            <a:r>
              <a:rPr lang="en-US" altLang="ko-KR" sz="3600" b="1" dirty="0" smtClean="0"/>
              <a:t>/</a:t>
            </a:r>
            <a:r>
              <a:rPr lang="ko-KR" altLang="en-US" sz="3600" b="1" dirty="0" smtClean="0"/>
              <a:t>삭제</a:t>
            </a:r>
            <a:endParaRPr lang="ko-KR" altLang="en-US" sz="3600" b="1" dirty="0"/>
          </a:p>
        </p:txBody>
      </p:sp>
      <p:grpSp>
        <p:nvGrpSpPr>
          <p:cNvPr id="59" name="그룹 58"/>
          <p:cNvGrpSpPr/>
          <p:nvPr/>
        </p:nvGrpSpPr>
        <p:grpSpPr>
          <a:xfrm>
            <a:off x="2259991" y="1245906"/>
            <a:ext cx="6456654" cy="4960097"/>
            <a:chOff x="2259991" y="1245906"/>
            <a:chExt cx="6456654" cy="4960097"/>
          </a:xfrm>
        </p:grpSpPr>
        <p:grpSp>
          <p:nvGrpSpPr>
            <p:cNvPr id="86" name="그룹 85"/>
            <p:cNvGrpSpPr/>
            <p:nvPr/>
          </p:nvGrpSpPr>
          <p:grpSpPr>
            <a:xfrm>
              <a:off x="2259991" y="1245906"/>
              <a:ext cx="6456654" cy="4960097"/>
              <a:chOff x="2259991" y="1245906"/>
              <a:chExt cx="6456654" cy="4960097"/>
            </a:xfrm>
          </p:grpSpPr>
          <p:grpSp>
            <p:nvGrpSpPr>
              <p:cNvPr id="5" name="그룹 4"/>
              <p:cNvGrpSpPr/>
              <p:nvPr/>
            </p:nvGrpSpPr>
            <p:grpSpPr>
              <a:xfrm>
                <a:off x="2259991" y="1667635"/>
                <a:ext cx="6456654" cy="4538368"/>
                <a:chOff x="2289020" y="1377349"/>
                <a:chExt cx="6456654" cy="4538368"/>
              </a:xfrm>
            </p:grpSpPr>
            <p:grpSp>
              <p:nvGrpSpPr>
                <p:cNvPr id="6" name="그룹 5"/>
                <p:cNvGrpSpPr/>
                <p:nvPr/>
              </p:nvGrpSpPr>
              <p:grpSpPr>
                <a:xfrm>
                  <a:off x="2289020" y="1377349"/>
                  <a:ext cx="5813036" cy="4538368"/>
                  <a:chOff x="2289020" y="1390049"/>
                  <a:chExt cx="5813036" cy="4538368"/>
                </a:xfrm>
              </p:grpSpPr>
              <p:grpSp>
                <p:nvGrpSpPr>
                  <p:cNvPr id="9" name="그룹 8"/>
                  <p:cNvGrpSpPr/>
                  <p:nvPr/>
                </p:nvGrpSpPr>
                <p:grpSpPr>
                  <a:xfrm>
                    <a:off x="5481700" y="1390049"/>
                    <a:ext cx="1318162" cy="778810"/>
                    <a:chOff x="4578893" y="947825"/>
                    <a:chExt cx="1896457" cy="1311785"/>
                  </a:xfrm>
                </p:grpSpPr>
                <p:grpSp>
                  <p:nvGrpSpPr>
                    <p:cNvPr id="53" name="그룹 52"/>
                    <p:cNvGrpSpPr/>
                    <p:nvPr/>
                  </p:nvGrpSpPr>
                  <p:grpSpPr>
                    <a:xfrm>
                      <a:off x="4578893" y="947825"/>
                      <a:ext cx="1896457" cy="1311785"/>
                      <a:chOff x="2521163" y="1490792"/>
                      <a:chExt cx="1896457" cy="1311785"/>
                    </a:xfrm>
                  </p:grpSpPr>
                  <p:sp>
                    <p:nvSpPr>
                      <p:cNvPr id="56" name="직사각형 55"/>
                      <p:cNvSpPr/>
                      <p:nvPr/>
                    </p:nvSpPr>
                    <p:spPr>
                      <a:xfrm>
                        <a:off x="2521163" y="1490792"/>
                        <a:ext cx="1896457" cy="362857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sz="1200" dirty="0" smtClean="0">
                            <a:solidFill>
                              <a:schemeClr val="tx1"/>
                            </a:solidFill>
                          </a:rPr>
                          <a:t>A</a:t>
                        </a:r>
                        <a:endParaRPr lang="ko-KR" alt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57" name="직사각형 56"/>
                      <p:cNvSpPr/>
                      <p:nvPr/>
                    </p:nvSpPr>
                    <p:spPr>
                      <a:xfrm>
                        <a:off x="2521164" y="1861884"/>
                        <a:ext cx="1896456" cy="940693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55" name="직사각형 54"/>
                    <p:cNvSpPr/>
                    <p:nvPr/>
                  </p:nvSpPr>
                  <p:spPr>
                    <a:xfrm>
                      <a:off x="4883246" y="1619260"/>
                      <a:ext cx="1270660" cy="362857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A Socket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10" name="그룹 9"/>
                  <p:cNvGrpSpPr/>
                  <p:nvPr/>
                </p:nvGrpSpPr>
                <p:grpSpPr>
                  <a:xfrm>
                    <a:off x="2289020" y="3010381"/>
                    <a:ext cx="1318162" cy="923620"/>
                    <a:chOff x="4578893" y="214412"/>
                    <a:chExt cx="1896457" cy="1482683"/>
                  </a:xfrm>
                </p:grpSpPr>
                <p:grpSp>
                  <p:nvGrpSpPr>
                    <p:cNvPr id="49" name="그룹 48"/>
                    <p:cNvGrpSpPr/>
                    <p:nvPr/>
                  </p:nvGrpSpPr>
                  <p:grpSpPr>
                    <a:xfrm>
                      <a:off x="4578893" y="214412"/>
                      <a:ext cx="1896457" cy="1482683"/>
                      <a:chOff x="2521163" y="757379"/>
                      <a:chExt cx="1896457" cy="1482683"/>
                    </a:xfrm>
                  </p:grpSpPr>
                  <p:sp>
                    <p:nvSpPr>
                      <p:cNvPr id="51" name="직사각형 50"/>
                      <p:cNvSpPr/>
                      <p:nvPr/>
                    </p:nvSpPr>
                    <p:spPr>
                      <a:xfrm>
                        <a:off x="2521163" y="757379"/>
                        <a:ext cx="1896457" cy="362857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sz="1200" dirty="0">
                            <a:solidFill>
                              <a:schemeClr val="tx1"/>
                            </a:solidFill>
                          </a:rPr>
                          <a:t>R</a:t>
                        </a:r>
                        <a:endParaRPr lang="ko-KR" alt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52" name="직사각형 51"/>
                      <p:cNvSpPr/>
                      <p:nvPr/>
                    </p:nvSpPr>
                    <p:spPr>
                      <a:xfrm>
                        <a:off x="2521164" y="1120236"/>
                        <a:ext cx="1896456" cy="1119826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50" name="직사각형 49"/>
                    <p:cNvSpPr/>
                    <p:nvPr/>
                  </p:nvSpPr>
                  <p:spPr>
                    <a:xfrm>
                      <a:off x="4883246" y="737831"/>
                      <a:ext cx="1270660" cy="824264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Router</a:t>
                      </a:r>
                    </a:p>
                    <a:p>
                      <a:pPr algn="ctr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Table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12" name="그룹 11"/>
                  <p:cNvGrpSpPr/>
                  <p:nvPr/>
                </p:nvGrpSpPr>
                <p:grpSpPr>
                  <a:xfrm>
                    <a:off x="4303495" y="3013814"/>
                    <a:ext cx="1551125" cy="1214238"/>
                    <a:chOff x="4578893" y="214412"/>
                    <a:chExt cx="1896457" cy="2045198"/>
                  </a:xfrm>
                </p:grpSpPr>
                <p:grpSp>
                  <p:nvGrpSpPr>
                    <p:cNvPr id="39" name="그룹 38"/>
                    <p:cNvGrpSpPr/>
                    <p:nvPr/>
                  </p:nvGrpSpPr>
                  <p:grpSpPr>
                    <a:xfrm>
                      <a:off x="4578893" y="214412"/>
                      <a:ext cx="1896457" cy="2045198"/>
                      <a:chOff x="2521163" y="757379"/>
                      <a:chExt cx="1896457" cy="2045198"/>
                    </a:xfrm>
                  </p:grpSpPr>
                  <p:sp>
                    <p:nvSpPr>
                      <p:cNvPr id="42" name="직사각형 41"/>
                      <p:cNvSpPr/>
                      <p:nvPr/>
                    </p:nvSpPr>
                    <p:spPr>
                      <a:xfrm>
                        <a:off x="2521163" y="757379"/>
                        <a:ext cx="1896457" cy="362857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sz="1200" dirty="0" smtClean="0">
                            <a:solidFill>
                              <a:schemeClr val="tx1"/>
                            </a:solidFill>
                          </a:rPr>
                          <a:t>B</a:t>
                        </a:r>
                        <a:endParaRPr lang="ko-KR" alt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43" name="직사각형 42"/>
                      <p:cNvSpPr/>
                      <p:nvPr/>
                    </p:nvSpPr>
                    <p:spPr>
                      <a:xfrm>
                        <a:off x="2521165" y="1120236"/>
                        <a:ext cx="1896455" cy="1682341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40" name="직사각형 39"/>
                    <p:cNvSpPr/>
                    <p:nvPr/>
                  </p:nvSpPr>
                  <p:spPr>
                    <a:xfrm>
                      <a:off x="4883244" y="872832"/>
                      <a:ext cx="1286064" cy="361892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A&amp;B Socket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1" name="직사각형 40"/>
                    <p:cNvSpPr/>
                    <p:nvPr/>
                  </p:nvSpPr>
                  <p:spPr>
                    <a:xfrm>
                      <a:off x="4883246" y="1619260"/>
                      <a:ext cx="1270660" cy="362857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&amp;C Socket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13" name="그룹 12"/>
                  <p:cNvGrpSpPr/>
                  <p:nvPr/>
                </p:nvGrpSpPr>
                <p:grpSpPr>
                  <a:xfrm>
                    <a:off x="6660422" y="5164017"/>
                    <a:ext cx="1318162" cy="764400"/>
                    <a:chOff x="4578893" y="726990"/>
                    <a:chExt cx="1896457" cy="1227088"/>
                  </a:xfrm>
                </p:grpSpPr>
                <p:grpSp>
                  <p:nvGrpSpPr>
                    <p:cNvPr id="35" name="그룹 34"/>
                    <p:cNvGrpSpPr/>
                    <p:nvPr/>
                  </p:nvGrpSpPr>
                  <p:grpSpPr>
                    <a:xfrm>
                      <a:off x="4578893" y="726990"/>
                      <a:ext cx="1896457" cy="1227088"/>
                      <a:chOff x="2521163" y="1269957"/>
                      <a:chExt cx="1896457" cy="1227088"/>
                    </a:xfrm>
                  </p:grpSpPr>
                  <p:sp>
                    <p:nvSpPr>
                      <p:cNvPr id="37" name="직사각형 36"/>
                      <p:cNvSpPr/>
                      <p:nvPr/>
                    </p:nvSpPr>
                    <p:spPr>
                      <a:xfrm>
                        <a:off x="2521163" y="1269957"/>
                        <a:ext cx="1896457" cy="362858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sz="1200" dirty="0" smtClean="0">
                            <a:solidFill>
                              <a:schemeClr val="tx1"/>
                            </a:solidFill>
                          </a:rPr>
                          <a:t>C`</a:t>
                        </a:r>
                        <a:endParaRPr lang="ko-KR" alt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38" name="직사각형 37"/>
                      <p:cNvSpPr/>
                      <p:nvPr/>
                    </p:nvSpPr>
                    <p:spPr>
                      <a:xfrm>
                        <a:off x="2521164" y="1632815"/>
                        <a:ext cx="1896456" cy="86423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36" name="직사각형 35"/>
                    <p:cNvSpPr/>
                    <p:nvPr/>
                  </p:nvSpPr>
                  <p:spPr>
                    <a:xfrm>
                      <a:off x="4883246" y="1291184"/>
                      <a:ext cx="1270660" cy="469392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Client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14" name="그룹 13"/>
                  <p:cNvGrpSpPr/>
                  <p:nvPr/>
                </p:nvGrpSpPr>
                <p:grpSpPr>
                  <a:xfrm>
                    <a:off x="6550931" y="3012456"/>
                    <a:ext cx="1551125" cy="1214238"/>
                    <a:chOff x="4578893" y="214412"/>
                    <a:chExt cx="1896457" cy="2045198"/>
                  </a:xfrm>
                </p:grpSpPr>
                <p:grpSp>
                  <p:nvGrpSpPr>
                    <p:cNvPr id="30" name="그룹 29"/>
                    <p:cNvGrpSpPr/>
                    <p:nvPr/>
                  </p:nvGrpSpPr>
                  <p:grpSpPr>
                    <a:xfrm>
                      <a:off x="4578893" y="214412"/>
                      <a:ext cx="1896457" cy="2045198"/>
                      <a:chOff x="2521163" y="757379"/>
                      <a:chExt cx="1896457" cy="2045198"/>
                    </a:xfrm>
                  </p:grpSpPr>
                  <p:sp>
                    <p:nvSpPr>
                      <p:cNvPr id="33" name="직사각형 32"/>
                      <p:cNvSpPr/>
                      <p:nvPr/>
                    </p:nvSpPr>
                    <p:spPr>
                      <a:xfrm>
                        <a:off x="2521163" y="757379"/>
                        <a:ext cx="1896457" cy="362857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sz="1200" dirty="0" smtClean="0">
                            <a:solidFill>
                              <a:schemeClr val="tx1"/>
                            </a:solidFill>
                          </a:rPr>
                          <a:t>B`</a:t>
                        </a:r>
                        <a:endParaRPr lang="ko-KR" alt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34" name="직사각형 33"/>
                      <p:cNvSpPr/>
                      <p:nvPr/>
                    </p:nvSpPr>
                    <p:spPr>
                      <a:xfrm>
                        <a:off x="2521165" y="1120236"/>
                        <a:ext cx="1896455" cy="1682341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31" name="직사각형 30"/>
                    <p:cNvSpPr/>
                    <p:nvPr/>
                  </p:nvSpPr>
                  <p:spPr>
                    <a:xfrm>
                      <a:off x="4883244" y="872832"/>
                      <a:ext cx="1286064" cy="361892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A&amp;B Socket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2" name="직사각형 31"/>
                    <p:cNvSpPr/>
                    <p:nvPr/>
                  </p:nvSpPr>
                  <p:spPr>
                    <a:xfrm>
                      <a:off x="4883246" y="1619260"/>
                      <a:ext cx="1270660" cy="362857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&amp;C Socket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15" name="그룹 14"/>
                  <p:cNvGrpSpPr/>
                  <p:nvPr/>
                </p:nvGrpSpPr>
                <p:grpSpPr>
                  <a:xfrm>
                    <a:off x="4412986" y="5164017"/>
                    <a:ext cx="1318162" cy="764400"/>
                    <a:chOff x="4578893" y="726990"/>
                    <a:chExt cx="1896457" cy="1227088"/>
                  </a:xfrm>
                </p:grpSpPr>
                <p:grpSp>
                  <p:nvGrpSpPr>
                    <p:cNvPr id="26" name="그룹 25"/>
                    <p:cNvGrpSpPr/>
                    <p:nvPr/>
                  </p:nvGrpSpPr>
                  <p:grpSpPr>
                    <a:xfrm>
                      <a:off x="4578893" y="726990"/>
                      <a:ext cx="1896457" cy="1227088"/>
                      <a:chOff x="2521163" y="1269957"/>
                      <a:chExt cx="1896457" cy="1227088"/>
                    </a:xfrm>
                  </p:grpSpPr>
                  <p:sp>
                    <p:nvSpPr>
                      <p:cNvPr id="28" name="직사각형 27"/>
                      <p:cNvSpPr/>
                      <p:nvPr/>
                    </p:nvSpPr>
                    <p:spPr>
                      <a:xfrm>
                        <a:off x="2521163" y="1269957"/>
                        <a:ext cx="1896457" cy="362856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sz="1200" dirty="0" smtClean="0">
                            <a:solidFill>
                              <a:schemeClr val="tx1"/>
                            </a:solidFill>
                          </a:rPr>
                          <a:t>C</a:t>
                        </a:r>
                        <a:endParaRPr lang="ko-KR" alt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9" name="직사각형 28"/>
                      <p:cNvSpPr/>
                      <p:nvPr/>
                    </p:nvSpPr>
                    <p:spPr>
                      <a:xfrm>
                        <a:off x="2521164" y="1632815"/>
                        <a:ext cx="1896456" cy="86423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27" name="직사각형 26"/>
                    <p:cNvSpPr/>
                    <p:nvPr/>
                  </p:nvSpPr>
                  <p:spPr>
                    <a:xfrm>
                      <a:off x="4883246" y="1291184"/>
                      <a:ext cx="1270660" cy="469392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Client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cxnSp>
                <p:nvCxnSpPr>
                  <p:cNvPr id="16" name="꺾인 연결선 15"/>
                  <p:cNvCxnSpPr>
                    <a:stCxn id="57" idx="1"/>
                    <a:endCxn id="51" idx="0"/>
                  </p:cNvCxnSpPr>
                  <p:nvPr/>
                </p:nvCxnSpPr>
                <p:spPr>
                  <a:xfrm rot="10800000" flipV="1">
                    <a:off x="2948101" y="1889613"/>
                    <a:ext cx="2533600" cy="1120767"/>
                  </a:xfrm>
                  <a:prstGeom prst="bentConnector2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직선 연결선 17"/>
                  <p:cNvCxnSpPr>
                    <a:stCxn id="43" idx="2"/>
                    <a:endCxn id="28" idx="0"/>
                  </p:cNvCxnSpPr>
                  <p:nvPr/>
                </p:nvCxnSpPr>
                <p:spPr>
                  <a:xfrm flipH="1">
                    <a:off x="5072067" y="4228052"/>
                    <a:ext cx="6992" cy="935965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직선 연결선 18"/>
                  <p:cNvCxnSpPr>
                    <a:stCxn id="34" idx="2"/>
                    <a:endCxn id="37" idx="0"/>
                  </p:cNvCxnSpPr>
                  <p:nvPr/>
                </p:nvCxnSpPr>
                <p:spPr>
                  <a:xfrm flipH="1">
                    <a:off x="7319503" y="4226694"/>
                    <a:ext cx="6992" cy="937323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꺾인 연결선 19"/>
                  <p:cNvCxnSpPr>
                    <a:stCxn id="52" idx="2"/>
                    <a:endCxn id="29" idx="1"/>
                  </p:cNvCxnSpPr>
                  <p:nvPr/>
                </p:nvCxnSpPr>
                <p:spPr>
                  <a:xfrm rot="16200000" flipH="1">
                    <a:off x="2817927" y="4064175"/>
                    <a:ext cx="1725235" cy="1464885"/>
                  </a:xfrm>
                  <a:prstGeom prst="bentConnector2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꺾인 연결선 22"/>
                  <p:cNvCxnSpPr>
                    <a:stCxn id="38" idx="2"/>
                    <a:endCxn id="52" idx="2"/>
                  </p:cNvCxnSpPr>
                  <p:nvPr/>
                </p:nvCxnSpPr>
                <p:spPr>
                  <a:xfrm rot="5400000" flipH="1">
                    <a:off x="4136595" y="2745508"/>
                    <a:ext cx="1994416" cy="4371402"/>
                  </a:xfrm>
                  <a:prstGeom prst="bentConnector3">
                    <a:avLst>
                      <a:gd name="adj1" fmla="val -11462"/>
                    </a:avLst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꺾인 연결선 23"/>
                  <p:cNvCxnSpPr>
                    <a:stCxn id="42" idx="0"/>
                    <a:endCxn id="57" idx="2"/>
                  </p:cNvCxnSpPr>
                  <p:nvPr/>
                </p:nvCxnSpPr>
                <p:spPr>
                  <a:xfrm rot="5400000" flipH="1" flipV="1">
                    <a:off x="5187443" y="2060475"/>
                    <a:ext cx="844955" cy="1061724"/>
                  </a:xfrm>
                  <a:prstGeom prst="bent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꺾인 연결선 24"/>
                  <p:cNvCxnSpPr>
                    <a:stCxn id="33" idx="0"/>
                    <a:endCxn id="57" idx="2"/>
                  </p:cNvCxnSpPr>
                  <p:nvPr/>
                </p:nvCxnSpPr>
                <p:spPr>
                  <a:xfrm rot="16200000" flipV="1">
                    <a:off x="6311840" y="1997802"/>
                    <a:ext cx="843597" cy="1185712"/>
                  </a:xfrm>
                  <a:prstGeom prst="bent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" name="순서도: 자기 디스크 6"/>
                <p:cNvSpPr/>
                <p:nvPr/>
              </p:nvSpPr>
              <p:spPr>
                <a:xfrm>
                  <a:off x="7743122" y="1587395"/>
                  <a:ext cx="1002552" cy="574871"/>
                </a:xfrm>
                <a:prstGeom prst="flowChartMagneticDisk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Database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" name="직선 연결선 7"/>
                <p:cNvCxnSpPr>
                  <a:endCxn id="7" idx="2"/>
                </p:cNvCxnSpPr>
                <p:nvPr/>
              </p:nvCxnSpPr>
              <p:spPr>
                <a:xfrm>
                  <a:off x="6799862" y="1862429"/>
                  <a:ext cx="943260" cy="12402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4" name="직선 화살표 연결선 63"/>
              <p:cNvCxnSpPr/>
              <p:nvPr/>
            </p:nvCxnSpPr>
            <p:spPr>
              <a:xfrm flipV="1">
                <a:off x="4833257" y="4371849"/>
                <a:ext cx="0" cy="9823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/>
              <p:cNvSpPr txBox="1"/>
              <p:nvPr/>
            </p:nvSpPr>
            <p:spPr>
              <a:xfrm>
                <a:off x="3409776" y="4607641"/>
                <a:ext cx="14985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/>
                  <a:t>1. Search ID/Name</a:t>
                </a:r>
                <a:endParaRPr lang="ko-KR" altLang="en-US" sz="1200" dirty="0"/>
              </a:p>
            </p:txBody>
          </p:sp>
          <p:cxnSp>
            <p:nvCxnSpPr>
              <p:cNvPr id="66" name="직선 화살표 연결선 65"/>
              <p:cNvCxnSpPr/>
              <p:nvPr/>
            </p:nvCxnSpPr>
            <p:spPr>
              <a:xfrm flipV="1">
                <a:off x="4834019" y="3899780"/>
                <a:ext cx="0" cy="18798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화살표 연결선 66"/>
              <p:cNvCxnSpPr/>
              <p:nvPr/>
            </p:nvCxnSpPr>
            <p:spPr>
              <a:xfrm flipV="1">
                <a:off x="4833256" y="2743192"/>
                <a:ext cx="0" cy="8708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화살표 연결선 67"/>
              <p:cNvCxnSpPr/>
              <p:nvPr/>
            </p:nvCxnSpPr>
            <p:spPr>
              <a:xfrm>
                <a:off x="4833256" y="2743192"/>
                <a:ext cx="116306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화살표 연결선 68"/>
              <p:cNvCxnSpPr/>
              <p:nvPr/>
            </p:nvCxnSpPr>
            <p:spPr>
              <a:xfrm flipV="1">
                <a:off x="5981802" y="2308679"/>
                <a:ext cx="0" cy="3708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화살표 연결선 70"/>
              <p:cNvCxnSpPr/>
              <p:nvPr/>
            </p:nvCxnSpPr>
            <p:spPr>
              <a:xfrm>
                <a:off x="6569193" y="2232701"/>
                <a:ext cx="1086845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화살표 연결선 72"/>
              <p:cNvCxnSpPr/>
              <p:nvPr/>
            </p:nvCxnSpPr>
            <p:spPr>
              <a:xfrm>
                <a:off x="6328229" y="2308679"/>
                <a:ext cx="0" cy="7248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화살표 연결선 73"/>
              <p:cNvCxnSpPr/>
              <p:nvPr/>
            </p:nvCxnSpPr>
            <p:spPr>
              <a:xfrm flipH="1">
                <a:off x="5278505" y="3033480"/>
                <a:ext cx="104972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화살표 연결선 74"/>
              <p:cNvCxnSpPr/>
              <p:nvPr/>
            </p:nvCxnSpPr>
            <p:spPr>
              <a:xfrm>
                <a:off x="5278505" y="3047994"/>
                <a:ext cx="0" cy="5805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화살표 연결선 75"/>
              <p:cNvCxnSpPr/>
              <p:nvPr/>
            </p:nvCxnSpPr>
            <p:spPr>
              <a:xfrm>
                <a:off x="5278505" y="3923019"/>
                <a:ext cx="0" cy="1937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화살표 연결선 76"/>
              <p:cNvCxnSpPr/>
              <p:nvPr/>
            </p:nvCxnSpPr>
            <p:spPr>
              <a:xfrm>
                <a:off x="5278505" y="4386363"/>
                <a:ext cx="0" cy="9745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/>
              <p:cNvSpPr txBox="1"/>
              <p:nvPr/>
            </p:nvSpPr>
            <p:spPr>
              <a:xfrm>
                <a:off x="6661027" y="1442684"/>
                <a:ext cx="144943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2</a:t>
                </a:r>
                <a:r>
                  <a:rPr lang="en-US" altLang="ko-KR" sz="1200" dirty="0" smtClean="0"/>
                  <a:t>. Select ID/Name</a:t>
                </a:r>
                <a:br>
                  <a:rPr lang="en-US" altLang="ko-KR" sz="1200" dirty="0" smtClean="0"/>
                </a:br>
                <a:r>
                  <a:rPr lang="en-US" altLang="ko-KR" sz="1200" dirty="0" smtClean="0"/>
                  <a:t>   [ 1. true  ]</a:t>
                </a:r>
                <a:br>
                  <a:rPr lang="en-US" altLang="ko-KR" sz="1200" dirty="0" smtClean="0"/>
                </a:br>
                <a:r>
                  <a:rPr lang="en-US" altLang="ko-KR" sz="1200" dirty="0" smtClean="0"/>
                  <a:t>   [ 2. false ]</a:t>
                </a:r>
                <a:endParaRPr lang="ko-KR" altLang="en-US" sz="1200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292804" y="4540440"/>
                <a:ext cx="147187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3</a:t>
                </a:r>
                <a:r>
                  <a:rPr lang="en-US" altLang="ko-KR" sz="1200" dirty="0" smtClean="0"/>
                  <a:t>. Return result</a:t>
                </a:r>
              </a:p>
              <a:p>
                <a:r>
                  <a:rPr lang="en-US" altLang="ko-KR" sz="1200" dirty="0" smtClean="0"/>
                  <a:t>   [ 1. add ( y/n ) ]</a:t>
                </a:r>
                <a:br>
                  <a:rPr lang="en-US" altLang="ko-KR" sz="1200" dirty="0" smtClean="0"/>
                </a:br>
                <a:r>
                  <a:rPr lang="en-US" altLang="ko-KR" sz="1200" dirty="0" smtClean="0"/>
                  <a:t>   [ 2. Search fail ]</a:t>
                </a:r>
                <a:endParaRPr lang="ko-KR" altLang="en-US" sz="120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3414076" y="4875558"/>
                <a:ext cx="14366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4</a:t>
                </a:r>
                <a:r>
                  <a:rPr lang="en-US" altLang="ko-KR" sz="1200" dirty="0" smtClean="0"/>
                  <a:t>. Add friend ( y )</a:t>
                </a:r>
                <a:endParaRPr lang="ko-KR" altLang="en-US" sz="1200" dirty="0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6662456" y="1245906"/>
                <a:ext cx="13120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/>
                  <a:t>5. INSERT friend</a:t>
                </a:r>
                <a:endParaRPr lang="ko-KR" altLang="en-US" sz="1200" dirty="0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5302467" y="5180802"/>
                <a:ext cx="138832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6</a:t>
                </a:r>
                <a:r>
                  <a:rPr lang="en-US" altLang="ko-KR" sz="1200" dirty="0" smtClean="0"/>
                  <a:t>. Return success</a:t>
                </a:r>
                <a:endParaRPr lang="ko-KR" altLang="en-US" sz="1200" dirty="0"/>
              </a:p>
            </p:txBody>
          </p:sp>
        </p:grpSp>
        <p:cxnSp>
          <p:nvCxnSpPr>
            <p:cNvPr id="83" name="직선 연결선 82"/>
            <p:cNvCxnSpPr/>
            <p:nvPr/>
          </p:nvCxnSpPr>
          <p:spPr>
            <a:xfrm flipV="1">
              <a:off x="5562680" y="4231817"/>
              <a:ext cx="1208155" cy="13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152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1216</TotalTime>
  <Words>790</Words>
  <Application>Microsoft Office PowerPoint</Application>
  <PresentationFormat>와이드스크린</PresentationFormat>
  <Paragraphs>350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</dc:creator>
  <cp:lastModifiedBy>Hyun</cp:lastModifiedBy>
  <cp:revision>83</cp:revision>
  <dcterms:created xsi:type="dcterms:W3CDTF">2015-09-23T11:58:56Z</dcterms:created>
  <dcterms:modified xsi:type="dcterms:W3CDTF">2015-10-04T17:15:02Z</dcterms:modified>
</cp:coreProperties>
</file>