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" initials="H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3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D74-F2E1-4D1F-86F4-0EB70622BA76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9C4D-72EB-4399-A80F-84C6518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8248" y="2115779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10909278" y="3144603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로그인 확인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58975" y="2304753"/>
            <a:ext cx="1664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ID &amp; PW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[ 1.</a:t>
            </a:r>
            <a:r>
              <a:rPr lang="ko-KR" altLang="en-US" sz="1600" dirty="0" smtClean="0"/>
              <a:t>성공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실패 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11015990" y="1408214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해제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966174" y="14919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로그인</a:t>
            </a:r>
            <a:endParaRPr lang="ko-KR" altLang="en-US" sz="36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56980" y="2346610"/>
            <a:ext cx="10092701" cy="4188916"/>
            <a:chOff x="1556980" y="2346610"/>
            <a:chExt cx="10092701" cy="4188916"/>
          </a:xfrm>
        </p:grpSpPr>
        <p:sp>
          <p:nvSpPr>
            <p:cNvPr id="9" name="직사각형 8"/>
            <p:cNvSpPr/>
            <p:nvPr/>
          </p:nvSpPr>
          <p:spPr>
            <a:xfrm>
              <a:off x="8818056" y="2346610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CURD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56980" y="2355522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16555" y="2355622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70196" y="2353386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2197861" y="2979383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736631" y="2979381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5577032" y="2964437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7658227" y="2986280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2179546" y="3273043"/>
              <a:ext cx="155708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213851" y="3955258"/>
              <a:ext cx="3363182" cy="351142"/>
              <a:chOff x="5359407" y="1043629"/>
              <a:chExt cx="3682997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5359407" y="1219200"/>
                <a:ext cx="3682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5577029" y="4138641"/>
              <a:ext cx="2070588" cy="351142"/>
              <a:chOff x="6971816" y="1043629"/>
              <a:chExt cx="2070588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6971816" y="1219200"/>
                <a:ext cx="20705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7648794" y="5062168"/>
              <a:ext cx="1814758" cy="351142"/>
              <a:chOff x="7227646" y="1043629"/>
              <a:chExt cx="1814758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27646" y="1219200"/>
                <a:ext cx="1814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2213851" y="3655028"/>
              <a:ext cx="151959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2191164" y="5639477"/>
              <a:ext cx="1542277" cy="351142"/>
              <a:chOff x="7500127" y="1043629"/>
              <a:chExt cx="1542277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500127" y="1219200"/>
                <a:ext cx="15422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9463552" y="4738098"/>
              <a:ext cx="435112" cy="472792"/>
              <a:chOff x="7726274" y="4150897"/>
              <a:chExt cx="435112" cy="472792"/>
            </a:xfrm>
          </p:grpSpPr>
          <p:grpSp>
            <p:nvGrpSpPr>
              <p:cNvPr id="55" name="그룹 54"/>
              <p:cNvGrpSpPr/>
              <p:nvPr/>
            </p:nvGrpSpPr>
            <p:grpSpPr>
              <a:xfrm rot="10800000">
                <a:off x="7726274" y="4272547"/>
                <a:ext cx="435112" cy="351142"/>
                <a:chOff x="8607292" y="1043629"/>
                <a:chExt cx="435112" cy="351142"/>
              </a:xfrm>
            </p:grpSpPr>
            <p:cxnSp>
              <p:nvCxnSpPr>
                <p:cNvPr id="56" name="직선 연결선 55"/>
                <p:cNvCxnSpPr/>
                <p:nvPr/>
              </p:nvCxnSpPr>
              <p:spPr>
                <a:xfrm rot="10800000" flipH="1">
                  <a:off x="8607292" y="1219200"/>
                  <a:ext cx="4351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8873066" y="1043629"/>
                  <a:ext cx="169334" cy="175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8831268" y="1219200"/>
                  <a:ext cx="211136" cy="175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>
                <a:off x="7726274" y="4150897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8161386" y="4150897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직사각형 62"/>
            <p:cNvSpPr/>
            <p:nvPr/>
          </p:nvSpPr>
          <p:spPr>
            <a:xfrm>
              <a:off x="3139635" y="2353386"/>
              <a:ext cx="1244234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9463556" y="2986280"/>
              <a:ext cx="1" cy="313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7647613" y="4355643"/>
              <a:ext cx="1815943" cy="351142"/>
              <a:chOff x="7226461" y="1043629"/>
              <a:chExt cx="1815943" cy="351142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7226461" y="1203822"/>
                <a:ext cx="1815939" cy="15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 rot="10800000">
              <a:off x="5577694" y="5210890"/>
              <a:ext cx="2080531" cy="351142"/>
              <a:chOff x="7227646" y="1043629"/>
              <a:chExt cx="1814758" cy="351142"/>
            </a:xfrm>
          </p:grpSpPr>
          <p:cxnSp>
            <p:nvCxnSpPr>
              <p:cNvPr id="80" name="직선 연결선 79"/>
              <p:cNvCxnSpPr/>
              <p:nvPr/>
            </p:nvCxnSpPr>
            <p:spPr>
              <a:xfrm rot="10800000" flipH="1">
                <a:off x="7227646" y="1219200"/>
                <a:ext cx="1814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 rot="10800000">
              <a:off x="3735619" y="5386461"/>
              <a:ext cx="1841411" cy="351142"/>
              <a:chOff x="7436220" y="1043629"/>
              <a:chExt cx="1606184" cy="351142"/>
            </a:xfrm>
          </p:grpSpPr>
          <p:cxnSp>
            <p:nvCxnSpPr>
              <p:cNvPr id="87" name="직선 연결선 86"/>
              <p:cNvCxnSpPr/>
              <p:nvPr/>
            </p:nvCxnSpPr>
            <p:spPr>
              <a:xfrm rot="10800000" flipH="1" flipV="1">
                <a:off x="7436220" y="1196768"/>
                <a:ext cx="1606180" cy="22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465801" y="3133343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IP</a:t>
              </a:r>
              <a:r>
                <a:rPr lang="en-US" altLang="ko-KR" sz="1600" dirty="0" smtClean="0"/>
                <a:t> </a:t>
              </a:r>
              <a:r>
                <a:rPr lang="en-US" altLang="ko-KR" sz="1400" dirty="0" smtClean="0"/>
                <a:t>check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27300" y="3566128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Send IP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1957" y="3828258"/>
              <a:ext cx="1539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Connect &amp; login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34990" y="4006058"/>
              <a:ext cx="1721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Confirm Login info</a:t>
              </a:r>
              <a:endParaRPr lang="ko-KR" alt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35905" y="4210371"/>
              <a:ext cx="1721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Confirm Login info</a:t>
              </a:r>
              <a:endParaRPr lang="ko-KR" alt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925683" y="4727542"/>
              <a:ext cx="17239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SELECT DB ID&amp;PW</a:t>
              </a:r>
            </a:p>
            <a:p>
              <a:r>
                <a:rPr lang="en-US" altLang="ko-KR" sz="1400" dirty="0" smtClean="0"/>
                <a:t>[ 1.True ]</a:t>
              </a:r>
            </a:p>
            <a:p>
              <a:r>
                <a:rPr lang="en-US" altLang="ko-KR" sz="1400" dirty="0" smtClean="0"/>
                <a:t>[ 2.False ]</a:t>
              </a:r>
              <a:endParaRPr lang="ko-KR" alt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66165" y="5263987"/>
              <a:ext cx="122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73993" y="5796862"/>
              <a:ext cx="16257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Return result</a:t>
              </a:r>
            </a:p>
            <a:p>
              <a:r>
                <a:rPr lang="en-US" altLang="ko-KR" sz="1400" dirty="0" smtClean="0"/>
                <a:t>[1. connect]</a:t>
              </a:r>
            </a:p>
            <a:p>
              <a:r>
                <a:rPr lang="en-US" altLang="ko-KR" sz="1400" dirty="0" smtClean="0"/>
                <a:t>[2. don’t connect]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5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98248" y="2115779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8577721" y="425562"/>
            <a:ext cx="1771675" cy="351142"/>
            <a:chOff x="7270729" y="1043629"/>
            <a:chExt cx="1771675" cy="351142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7270729" y="1219200"/>
              <a:ext cx="177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966174" y="1491922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친구 추가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삭제</a:t>
            </a:r>
            <a:endParaRPr lang="ko-KR" altLang="en-US" sz="36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06749" y="2482073"/>
            <a:ext cx="8381799" cy="4375927"/>
            <a:chOff x="2706749" y="2482073"/>
            <a:chExt cx="8381799" cy="4375927"/>
          </a:xfrm>
        </p:grpSpPr>
        <p:sp>
          <p:nvSpPr>
            <p:cNvPr id="9" name="직사각형 8"/>
            <p:cNvSpPr/>
            <p:nvPr/>
          </p:nvSpPr>
          <p:spPr>
            <a:xfrm>
              <a:off x="8255988" y="24820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CURD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06749" y="2482073"/>
              <a:ext cx="124513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Client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38682" y="24820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B..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47335" y="2482073"/>
              <a:ext cx="1721853" cy="632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B..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347631" y="3105934"/>
              <a:ext cx="1" cy="3752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099609" y="3114845"/>
              <a:ext cx="1" cy="37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7108263" y="3105933"/>
              <a:ext cx="1" cy="375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8878556" y="3114845"/>
              <a:ext cx="1" cy="374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3329315" y="3319164"/>
              <a:ext cx="1771675" cy="351142"/>
              <a:chOff x="7270729" y="1043629"/>
              <a:chExt cx="1771675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5099608" y="3425882"/>
              <a:ext cx="2003475" cy="351142"/>
              <a:chOff x="7038929" y="1043629"/>
              <a:chExt cx="2003475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7104372" y="3536840"/>
              <a:ext cx="1771675" cy="351142"/>
              <a:chOff x="7270729" y="1043629"/>
              <a:chExt cx="1771675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7103079" y="4071126"/>
              <a:ext cx="1772964" cy="351142"/>
              <a:chOff x="7269440" y="1043629"/>
              <a:chExt cx="1772964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5099608" y="4252939"/>
              <a:ext cx="2003470" cy="351142"/>
              <a:chOff x="7038934" y="1043629"/>
              <a:chExt cx="2003470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3365946" y="4391751"/>
              <a:ext cx="1733661" cy="351142"/>
              <a:chOff x="7308743" y="1043629"/>
              <a:chExt cx="1733661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8876043" y="3837186"/>
              <a:ext cx="435112" cy="460092"/>
              <a:chOff x="8876043" y="4277448"/>
              <a:chExt cx="435112" cy="460092"/>
            </a:xfrm>
          </p:grpSpPr>
          <p:cxnSp>
            <p:nvCxnSpPr>
              <p:cNvPr id="56" name="직선 연결선 55"/>
              <p:cNvCxnSpPr/>
              <p:nvPr/>
            </p:nvCxnSpPr>
            <p:spPr>
              <a:xfrm flipH="1">
                <a:off x="8876047" y="45619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10800000">
                <a:off x="8876047" y="45619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10800000" flipH="1">
                <a:off x="8876043" y="43863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3438180" y="3199587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ID/Name</a:t>
              </a:r>
              <a:endParaRPr lang="ko-KR" altLang="en-US" sz="14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351263" y="4889613"/>
              <a:ext cx="1771675" cy="351142"/>
              <a:chOff x="7270729" y="1043629"/>
              <a:chExt cx="1771675" cy="351142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5108373" y="5015380"/>
              <a:ext cx="2003475" cy="351142"/>
              <a:chOff x="7038929" y="1043629"/>
              <a:chExt cx="2003475" cy="35114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7038929" y="1219200"/>
                <a:ext cx="20034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104368" y="5192961"/>
              <a:ext cx="1771675" cy="351142"/>
              <a:chOff x="7270729" y="1043629"/>
              <a:chExt cx="1771675" cy="351142"/>
            </a:xfrm>
          </p:grpSpPr>
          <p:cxnSp>
            <p:nvCxnSpPr>
              <p:cNvPr id="91" name="직선 연결선 90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8878927" y="5515777"/>
              <a:ext cx="435112" cy="472792"/>
              <a:chOff x="8876043" y="4277448"/>
              <a:chExt cx="435112" cy="472792"/>
            </a:xfrm>
          </p:grpSpPr>
          <p:cxnSp>
            <p:nvCxnSpPr>
              <p:cNvPr id="95" name="직선 연결선 94"/>
              <p:cNvCxnSpPr/>
              <p:nvPr/>
            </p:nvCxnSpPr>
            <p:spPr>
              <a:xfrm flipH="1">
                <a:off x="8876047" y="4574669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0800000" flipH="1">
                <a:off x="8876043" y="4399098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 rot="10800000">
              <a:off x="7103079" y="5874526"/>
              <a:ext cx="1772964" cy="351142"/>
              <a:chOff x="7269440" y="1043629"/>
              <a:chExt cx="1772964" cy="351142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 rot="10800000" flipH="1">
                <a:off x="7269440" y="1219200"/>
                <a:ext cx="1772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/>
            <p:cNvGrpSpPr/>
            <p:nvPr/>
          </p:nvGrpSpPr>
          <p:grpSpPr>
            <a:xfrm rot="10800000">
              <a:off x="5099608" y="6030939"/>
              <a:ext cx="2003470" cy="351142"/>
              <a:chOff x="7038934" y="1043629"/>
              <a:chExt cx="2003470" cy="351142"/>
            </a:xfrm>
          </p:grpSpPr>
          <p:cxnSp>
            <p:nvCxnSpPr>
              <p:cNvPr id="106" name="직선 연결선 105"/>
              <p:cNvCxnSpPr/>
              <p:nvPr/>
            </p:nvCxnSpPr>
            <p:spPr>
              <a:xfrm rot="10800000" flipH="1">
                <a:off x="7038934" y="1219200"/>
                <a:ext cx="200346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 rot="10800000">
              <a:off x="3365946" y="6144351"/>
              <a:ext cx="1733661" cy="351142"/>
              <a:chOff x="7308743" y="1043629"/>
              <a:chExt cx="1733661" cy="351142"/>
            </a:xfrm>
          </p:grpSpPr>
          <p:cxnSp>
            <p:nvCxnSpPr>
              <p:cNvPr id="110" name="직선 연결선 109"/>
              <p:cNvCxnSpPr/>
              <p:nvPr/>
            </p:nvCxnSpPr>
            <p:spPr>
              <a:xfrm rot="10800000" flipH="1">
                <a:off x="7308743" y="1219200"/>
                <a:ext cx="173365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7226088" y="3418606"/>
              <a:ext cx="1517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Search ID/Name</a:t>
              </a:r>
              <a:endParaRPr lang="ko-KR" altLang="en-US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323321" y="3824482"/>
              <a:ext cx="17652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Check DB ID/Name</a:t>
              </a:r>
            </a:p>
            <a:p>
              <a:r>
                <a:rPr lang="en-US" altLang="ko-KR" sz="1400" dirty="0" smtClean="0"/>
                <a:t>[ 1. True ]</a:t>
              </a:r>
            </a:p>
            <a:p>
              <a:r>
                <a:rPr lang="en-US" altLang="ko-KR" sz="1400" dirty="0" smtClean="0"/>
                <a:t>[ 2. False ]</a:t>
              </a:r>
              <a:endParaRPr lang="ko-KR" alt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388916" y="3950898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520190" y="3849287"/>
              <a:ext cx="168732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r>
                <a:rPr lang="en-US" altLang="ko-KR" sz="1400" dirty="0" smtClean="0"/>
                <a:t>[ 1. add (y/n)     ]</a:t>
              </a:r>
            </a:p>
            <a:p>
              <a:r>
                <a:rPr lang="en-US" altLang="ko-KR" sz="1400" dirty="0" smtClean="0"/>
                <a:t>[ 2. don’t search ] 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45216" y="5055317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1. Add friend</a:t>
              </a:r>
              <a:endParaRPr lang="ko-KR" altLang="en-US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94469" y="5361888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Add friend</a:t>
              </a:r>
              <a:endParaRPr lang="ko-KR" alt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82111" y="5495026"/>
              <a:ext cx="1591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INSERT DB friend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04730" y="6018836"/>
              <a:ext cx="1292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 </a:t>
              </a:r>
              <a:endParaRPr lang="ko-KR" alt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14217" y="6319922"/>
              <a:ext cx="1229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Return result</a:t>
              </a:r>
            </a:p>
            <a:p>
              <a:pPr algn="ctr"/>
              <a:r>
                <a:rPr lang="en-US" altLang="ko-KR" sz="1400" dirty="0" smtClean="0"/>
                <a:t>success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9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747" y="196962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CURD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160" y="10436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5614" y="196962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B&amp;C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613" y="1043629"/>
            <a:ext cx="172185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A&amp;B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0201" y="180029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Client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-820780" y="-965645"/>
            <a:ext cx="1" cy="313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 rot="10800000">
            <a:off x="5632201" y="513348"/>
            <a:ext cx="1612410" cy="351142"/>
            <a:chOff x="7429994" y="1043629"/>
            <a:chExt cx="1612410" cy="351142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7429994" y="1219200"/>
              <a:ext cx="16124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873066" y="1043629"/>
              <a:ext cx="169334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8831268" y="1219200"/>
              <a:ext cx="211136" cy="1755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966174" y="691822"/>
            <a:ext cx="640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대화방 만들기 </a:t>
            </a:r>
            <a:r>
              <a:rPr lang="en-US" altLang="ko-KR" sz="3600" b="1" dirty="0" smtClean="0"/>
              <a:t>&amp; </a:t>
            </a:r>
            <a:r>
              <a:rPr lang="ko-KR" altLang="en-US" sz="3600" b="1" dirty="0" smtClean="0"/>
              <a:t>초대 </a:t>
            </a:r>
            <a:r>
              <a:rPr lang="en-US" altLang="ko-KR" sz="3600" b="1" dirty="0" smtClean="0"/>
              <a:t>&amp; </a:t>
            </a:r>
            <a:r>
              <a:rPr lang="ko-KR" altLang="en-US" sz="3600" b="1" dirty="0" smtClean="0"/>
              <a:t>채팅</a:t>
            </a:r>
            <a:endParaRPr lang="ko-KR" altLang="en-US" sz="3600" b="1" dirty="0"/>
          </a:p>
        </p:txBody>
      </p:sp>
      <p:sp>
        <p:nvSpPr>
          <p:cNvPr id="88" name="직사각형 87"/>
          <p:cNvSpPr/>
          <p:nvPr/>
        </p:nvSpPr>
        <p:spPr>
          <a:xfrm>
            <a:off x="3750201" y="1019281"/>
            <a:ext cx="1245133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634860" y="180029"/>
            <a:ext cx="1839586" cy="63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</a:t>
            </a:r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&amp;C Socket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0" name="그룹 219"/>
          <p:cNvGrpSpPr/>
          <p:nvPr/>
        </p:nvGrpSpPr>
        <p:grpSpPr>
          <a:xfrm>
            <a:off x="85368" y="1918718"/>
            <a:ext cx="13108412" cy="6006082"/>
            <a:chOff x="85368" y="1918718"/>
            <a:chExt cx="13108412" cy="6006082"/>
          </a:xfrm>
        </p:grpSpPr>
        <p:grpSp>
          <p:nvGrpSpPr>
            <p:cNvPr id="51" name="그룹 50"/>
            <p:cNvGrpSpPr/>
            <p:nvPr/>
          </p:nvGrpSpPr>
          <p:grpSpPr>
            <a:xfrm>
              <a:off x="8025239" y="7305991"/>
              <a:ext cx="4700712" cy="351142"/>
              <a:chOff x="4341692" y="1043629"/>
              <a:chExt cx="4700712" cy="351142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4341692" y="1219200"/>
                <a:ext cx="47007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4498848" y="1926335"/>
              <a:ext cx="986533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5368" y="1926335"/>
              <a:ext cx="923669" cy="5154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Client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67968" y="1926335"/>
              <a:ext cx="1371771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09726" y="1926335"/>
              <a:ext cx="1348521" cy="515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551094" y="2432834"/>
              <a:ext cx="1" cy="5375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937312" y="2441745"/>
              <a:ext cx="1" cy="5483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580206" y="2432833"/>
              <a:ext cx="1" cy="5491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996931" y="2441745"/>
              <a:ext cx="1" cy="5366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547202" y="2633364"/>
              <a:ext cx="1379296" cy="351142"/>
              <a:chOff x="7663108" y="1043629"/>
              <a:chExt cx="1379296" cy="35114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7663108" y="1219200"/>
                <a:ext cx="13792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1937311" y="2714682"/>
              <a:ext cx="1637712" cy="351142"/>
              <a:chOff x="7404692" y="1043629"/>
              <a:chExt cx="1637712" cy="351142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7404692" y="1219200"/>
                <a:ext cx="16377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/>
            <p:cNvGrpSpPr/>
            <p:nvPr/>
          </p:nvGrpSpPr>
          <p:grpSpPr>
            <a:xfrm>
              <a:off x="3583986" y="2848779"/>
              <a:ext cx="1409616" cy="351142"/>
              <a:chOff x="7270729" y="1043629"/>
              <a:chExt cx="1771675" cy="351142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7270729" y="1219200"/>
                <a:ext cx="17716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/>
            <p:cNvGrpSpPr/>
            <p:nvPr/>
          </p:nvGrpSpPr>
          <p:grpSpPr>
            <a:xfrm rot="10800000">
              <a:off x="3596964" y="3283167"/>
              <a:ext cx="1399966" cy="351142"/>
              <a:chOff x="7642438" y="1043629"/>
              <a:chExt cx="1399966" cy="351142"/>
            </a:xfrm>
          </p:grpSpPr>
          <p:cxnSp>
            <p:nvCxnSpPr>
              <p:cNvPr id="60" name="직선 연결선 59"/>
              <p:cNvCxnSpPr/>
              <p:nvPr/>
            </p:nvCxnSpPr>
            <p:spPr>
              <a:xfrm rot="10800000" flipH="1">
                <a:off x="7642438" y="1219200"/>
                <a:ext cx="13999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/>
            <p:cNvGrpSpPr/>
            <p:nvPr/>
          </p:nvGrpSpPr>
          <p:grpSpPr>
            <a:xfrm rot="10800000">
              <a:off x="1937308" y="3409151"/>
              <a:ext cx="1646678" cy="351142"/>
              <a:chOff x="7395726" y="1043629"/>
              <a:chExt cx="1646678" cy="351142"/>
            </a:xfrm>
          </p:grpSpPr>
          <p:cxnSp>
            <p:nvCxnSpPr>
              <p:cNvPr id="65" name="직선 연결선 64"/>
              <p:cNvCxnSpPr/>
              <p:nvPr/>
            </p:nvCxnSpPr>
            <p:spPr>
              <a:xfrm rot="10800000" flipH="1" flipV="1">
                <a:off x="7395726" y="1219199"/>
                <a:ext cx="164667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 rot="10800000">
              <a:off x="557214" y="3560155"/>
              <a:ext cx="1384447" cy="351142"/>
              <a:chOff x="7657957" y="1043629"/>
              <a:chExt cx="1384447" cy="351142"/>
            </a:xfrm>
          </p:grpSpPr>
          <p:cxnSp>
            <p:nvCxnSpPr>
              <p:cNvPr id="71" name="직선 연결선 70"/>
              <p:cNvCxnSpPr/>
              <p:nvPr/>
            </p:nvCxnSpPr>
            <p:spPr>
              <a:xfrm rot="10800000" flipH="1">
                <a:off x="7657957" y="1219200"/>
                <a:ext cx="1384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476448" y="2501461"/>
              <a:ext cx="14334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request Chat Room</a:t>
              </a:r>
              <a:endParaRPr lang="ko-KR" altLang="en-US" sz="1100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557221" y="3829336"/>
              <a:ext cx="7454560" cy="351142"/>
              <a:chOff x="1587844" y="1043629"/>
              <a:chExt cx="7454560" cy="351142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V="1">
                <a:off x="1587844" y="1219200"/>
                <a:ext cx="7454556" cy="44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547208" y="5389723"/>
              <a:ext cx="1394453" cy="351142"/>
              <a:chOff x="7647951" y="1043629"/>
              <a:chExt cx="1394453" cy="35114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7647951" y="1219200"/>
                <a:ext cx="13944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직사각형 114"/>
            <p:cNvSpPr/>
            <p:nvPr/>
          </p:nvSpPr>
          <p:spPr>
            <a:xfrm>
              <a:off x="8948928" y="1926335"/>
              <a:ext cx="1485373" cy="4924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B2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A&amp;B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0668000" y="1926335"/>
              <a:ext cx="1372618" cy="4949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B&amp;C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 flipH="1">
              <a:off x="9639886" y="2420690"/>
              <a:ext cx="1" cy="5387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11354620" y="2437288"/>
              <a:ext cx="1" cy="537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450961" y="4532346"/>
              <a:ext cx="9252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INSERT DB </a:t>
              </a:r>
            </a:p>
            <a:p>
              <a:r>
                <a:rPr lang="en-US" altLang="ko-KR" sz="1100" dirty="0" smtClean="0"/>
                <a:t>Chat Room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92805" y="3191021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Return S Node’s IP</a:t>
              </a:r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6767" y="3306356"/>
              <a:ext cx="1398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Return S Node’s IP</a:t>
              </a:r>
              <a:endParaRPr lang="ko-KR" altLang="en-US" sz="11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9407" y="5282758"/>
              <a:ext cx="13869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Invite login friends</a:t>
              </a:r>
              <a:endParaRPr lang="ko-KR" altLang="en-US" sz="1100" dirty="0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5015849" y="4626140"/>
              <a:ext cx="435112" cy="472792"/>
              <a:chOff x="8876043" y="4277448"/>
              <a:chExt cx="435112" cy="472792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 flipH="1">
                <a:off x="8876047" y="4562477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 rot="10800000" flipH="1">
                <a:off x="8876043" y="4386906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5450961" y="5709292"/>
              <a:ext cx="10086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SELECT DB </a:t>
              </a:r>
            </a:p>
            <a:p>
              <a:r>
                <a:rPr lang="en-US" altLang="ko-KR" sz="1100" dirty="0" smtClean="0"/>
                <a:t>Friend’s IP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&amp;</a:t>
              </a:r>
            </a:p>
            <a:p>
              <a:r>
                <a:rPr lang="en-US" altLang="ko-KR" sz="1100" dirty="0" err="1" smtClean="0"/>
                <a:t>B_Node</a:t>
              </a:r>
              <a:r>
                <a:rPr lang="en-US" altLang="ko-KR" sz="1100" dirty="0" smtClean="0"/>
                <a:t> IP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 rot="10800000">
              <a:off x="547202" y="4890127"/>
              <a:ext cx="7478029" cy="351142"/>
              <a:chOff x="1564375" y="1043629"/>
              <a:chExt cx="7478029" cy="351142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 rot="10800000" flipH="1">
                <a:off x="1564375" y="1219200"/>
                <a:ext cx="74780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그룹 147"/>
            <p:cNvGrpSpPr/>
            <p:nvPr/>
          </p:nvGrpSpPr>
          <p:grpSpPr>
            <a:xfrm>
              <a:off x="9628352" y="6428042"/>
              <a:ext cx="1711509" cy="351142"/>
              <a:chOff x="7330895" y="1043629"/>
              <a:chExt cx="1711509" cy="351142"/>
            </a:xfrm>
          </p:grpSpPr>
          <p:cxnSp>
            <p:nvCxnSpPr>
              <p:cNvPr id="149" name="직선 연결선 148"/>
              <p:cNvCxnSpPr/>
              <p:nvPr/>
            </p:nvCxnSpPr>
            <p:spPr>
              <a:xfrm>
                <a:off x="7330895" y="1219200"/>
                <a:ext cx="17115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>
              <a:off x="557221" y="7130420"/>
              <a:ext cx="7449724" cy="351142"/>
              <a:chOff x="-321677" y="1043629"/>
              <a:chExt cx="9364081" cy="351142"/>
            </a:xfrm>
          </p:grpSpPr>
          <p:cxnSp>
            <p:nvCxnSpPr>
              <p:cNvPr id="159" name="직선 연결선 158"/>
              <p:cNvCxnSpPr/>
              <p:nvPr/>
            </p:nvCxnSpPr>
            <p:spPr>
              <a:xfrm>
                <a:off x="-321677" y="1219200"/>
                <a:ext cx="93640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그룹 165"/>
            <p:cNvGrpSpPr/>
            <p:nvPr/>
          </p:nvGrpSpPr>
          <p:grpSpPr>
            <a:xfrm>
              <a:off x="4996930" y="6288234"/>
              <a:ext cx="4631426" cy="351142"/>
              <a:chOff x="4410978" y="1043629"/>
              <a:chExt cx="4631426" cy="351142"/>
            </a:xfrm>
          </p:grpSpPr>
          <p:cxnSp>
            <p:nvCxnSpPr>
              <p:cNvPr id="167" name="직선 연결선 166"/>
              <p:cNvCxnSpPr/>
              <p:nvPr/>
            </p:nvCxnSpPr>
            <p:spPr>
              <a:xfrm>
                <a:off x="4410978" y="1219200"/>
                <a:ext cx="4631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/>
            <p:cNvSpPr txBox="1"/>
            <p:nvPr/>
          </p:nvSpPr>
          <p:spPr>
            <a:xfrm>
              <a:off x="3501275" y="7305991"/>
              <a:ext cx="16203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Send message</a:t>
              </a:r>
              <a:endParaRPr lang="ko-KR" altLang="en-US" sz="11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699665" y="1926334"/>
              <a:ext cx="1391811" cy="5064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A&amp;S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321985" y="1921848"/>
              <a:ext cx="1391811" cy="519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S&amp;C Socket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 flipH="1">
              <a:off x="6395571" y="2440512"/>
              <a:ext cx="1" cy="5368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H="1">
              <a:off x="8025232" y="2444061"/>
              <a:ext cx="1" cy="5364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646185" y="3765239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</a:t>
              </a:r>
              <a:endParaRPr lang="ko-KR" altLang="en-US" sz="1100" dirty="0"/>
            </a:p>
          </p:txBody>
        </p:sp>
        <p:grpSp>
          <p:nvGrpSpPr>
            <p:cNvPr id="155" name="그룹 154"/>
            <p:cNvGrpSpPr/>
            <p:nvPr/>
          </p:nvGrpSpPr>
          <p:grpSpPr>
            <a:xfrm rot="10800000">
              <a:off x="6409610" y="4116942"/>
              <a:ext cx="1615629" cy="351142"/>
              <a:chOff x="7426775" y="1043629"/>
              <a:chExt cx="1615629" cy="351142"/>
            </a:xfrm>
          </p:grpSpPr>
          <p:cxnSp>
            <p:nvCxnSpPr>
              <p:cNvPr id="156" name="직선 연결선 155"/>
              <p:cNvCxnSpPr/>
              <p:nvPr/>
            </p:nvCxnSpPr>
            <p:spPr>
              <a:xfrm rot="10800000" flipH="1">
                <a:off x="7426775" y="1219199"/>
                <a:ext cx="161562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6590490" y="4312896"/>
              <a:ext cx="12538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Success</a:t>
              </a:r>
              <a:endParaRPr lang="ko-KR" altLang="en-US" sz="1100" dirty="0"/>
            </a:p>
          </p:txBody>
        </p:sp>
        <p:grpSp>
          <p:nvGrpSpPr>
            <p:cNvPr id="174" name="그룹 173"/>
            <p:cNvGrpSpPr/>
            <p:nvPr/>
          </p:nvGrpSpPr>
          <p:grpSpPr>
            <a:xfrm rot="10800000">
              <a:off x="5012147" y="4218133"/>
              <a:ext cx="1383423" cy="351142"/>
              <a:chOff x="7658981" y="1043629"/>
              <a:chExt cx="1383423" cy="351142"/>
            </a:xfrm>
          </p:grpSpPr>
          <p:cxnSp>
            <p:nvCxnSpPr>
              <p:cNvPr id="175" name="직선 연결선 174"/>
              <p:cNvCxnSpPr/>
              <p:nvPr/>
            </p:nvCxnSpPr>
            <p:spPr>
              <a:xfrm rot="10800000" flipH="1" flipV="1">
                <a:off x="7658981" y="1208221"/>
                <a:ext cx="1383419" cy="10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3646185" y="4804088"/>
              <a:ext cx="12538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Success</a:t>
              </a:r>
              <a:endParaRPr lang="ko-KR" altLang="en-US" sz="1100" dirty="0"/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1953853" y="5532039"/>
              <a:ext cx="1607716" cy="351142"/>
              <a:chOff x="7021553" y="1043629"/>
              <a:chExt cx="2020851" cy="351142"/>
            </a:xfrm>
          </p:grpSpPr>
          <p:cxnSp>
            <p:nvCxnSpPr>
              <p:cNvPr id="180" name="직선 연결선 179"/>
              <p:cNvCxnSpPr/>
              <p:nvPr/>
            </p:nvCxnSpPr>
            <p:spPr>
              <a:xfrm>
                <a:off x="7021553" y="1219200"/>
                <a:ext cx="20208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/>
            <p:cNvGrpSpPr/>
            <p:nvPr/>
          </p:nvGrpSpPr>
          <p:grpSpPr>
            <a:xfrm>
              <a:off x="3583988" y="5684439"/>
              <a:ext cx="1400608" cy="351142"/>
              <a:chOff x="7281882" y="1043629"/>
              <a:chExt cx="1760522" cy="351142"/>
            </a:xfrm>
          </p:grpSpPr>
          <p:cxnSp>
            <p:nvCxnSpPr>
              <p:cNvPr id="184" name="직선 연결선 183"/>
              <p:cNvCxnSpPr/>
              <p:nvPr/>
            </p:nvCxnSpPr>
            <p:spPr>
              <a:xfrm>
                <a:off x="7281882" y="1219200"/>
                <a:ext cx="17605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/>
            <p:cNvGrpSpPr/>
            <p:nvPr/>
          </p:nvGrpSpPr>
          <p:grpSpPr>
            <a:xfrm>
              <a:off x="5013874" y="5966040"/>
              <a:ext cx="435112" cy="472792"/>
              <a:chOff x="8876043" y="4277448"/>
              <a:chExt cx="435112" cy="47279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 flipH="1">
                <a:off x="8876047" y="4562477"/>
                <a:ext cx="4351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 rot="10800000">
                <a:off x="8876047" y="457466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 rot="10800000" flipH="1">
                <a:off x="8876043" y="4386906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8876043" y="4277448"/>
                <a:ext cx="435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9311155" y="4277448"/>
                <a:ext cx="0" cy="28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직사각형 192"/>
            <p:cNvSpPr/>
            <p:nvPr/>
          </p:nvSpPr>
          <p:spPr>
            <a:xfrm>
              <a:off x="12270111" y="1918718"/>
              <a:ext cx="923669" cy="5154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[ Client 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직선 연결선 193"/>
            <p:cNvCxnSpPr/>
            <p:nvPr/>
          </p:nvCxnSpPr>
          <p:spPr>
            <a:xfrm flipH="1">
              <a:off x="12731947" y="2443680"/>
              <a:ext cx="1" cy="5365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그룹 194"/>
            <p:cNvGrpSpPr/>
            <p:nvPr/>
          </p:nvGrpSpPr>
          <p:grpSpPr>
            <a:xfrm>
              <a:off x="11368889" y="6536900"/>
              <a:ext cx="1357062" cy="351142"/>
              <a:chOff x="7685342" y="1043629"/>
              <a:chExt cx="1357062" cy="351142"/>
            </a:xfrm>
          </p:grpSpPr>
          <p:cxnSp>
            <p:nvCxnSpPr>
              <p:cNvPr id="196" name="직선 연결선 195"/>
              <p:cNvCxnSpPr/>
              <p:nvPr/>
            </p:nvCxnSpPr>
            <p:spPr>
              <a:xfrm>
                <a:off x="7685342" y="1219200"/>
                <a:ext cx="1357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그룹 206"/>
            <p:cNvGrpSpPr/>
            <p:nvPr/>
          </p:nvGrpSpPr>
          <p:grpSpPr>
            <a:xfrm rot="10800000">
              <a:off x="8025233" y="6785742"/>
              <a:ext cx="4706715" cy="351142"/>
              <a:chOff x="4335689" y="1043629"/>
              <a:chExt cx="4706715" cy="351142"/>
            </a:xfrm>
          </p:grpSpPr>
          <p:cxnSp>
            <p:nvCxnSpPr>
              <p:cNvPr id="208" name="직선 연결선 207"/>
              <p:cNvCxnSpPr/>
              <p:nvPr/>
            </p:nvCxnSpPr>
            <p:spPr>
              <a:xfrm rot="10800000" flipH="1">
                <a:off x="4335689" y="1219197"/>
                <a:ext cx="47067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8873066" y="1043629"/>
                <a:ext cx="169334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 flipH="1">
                <a:off x="8831268" y="1219200"/>
                <a:ext cx="211136" cy="175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TextBox 215"/>
            <p:cNvSpPr txBox="1"/>
            <p:nvPr/>
          </p:nvSpPr>
          <p:spPr>
            <a:xfrm>
              <a:off x="9701911" y="6698479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Connect </a:t>
              </a:r>
              <a:endParaRPr lang="ko-KR" altLang="en-US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86865" y="6184792"/>
              <a:ext cx="1348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Notify connect IP 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4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77272"/>
              </p:ext>
            </p:extLst>
          </p:nvPr>
        </p:nvGraphicFramePr>
        <p:xfrm>
          <a:off x="498762" y="282633"/>
          <a:ext cx="57542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1438564"/>
                <a:gridCol w="1438564"/>
              </a:tblGrid>
              <a:tr h="2548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Char[10]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548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Body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BodyLength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Char*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06386"/>
              </p:ext>
            </p:extLst>
          </p:nvPr>
        </p:nvGraphicFramePr>
        <p:xfrm>
          <a:off x="498762" y="3045229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Id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Pw = telco1234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16632"/>
              </p:ext>
            </p:extLst>
          </p:nvPr>
        </p:nvGraphicFramePr>
        <p:xfrm>
          <a:off x="6437744" y="282633"/>
          <a:ext cx="5754256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MSG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Rev_user</a:t>
                      </a:r>
                      <a:r>
                        <a:rPr lang="en-US" altLang="ko-KR" baseline="0" dirty="0" smtClean="0"/>
                        <a:t> = ip1, ip2, ip3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b_ip1, b_ip2, b_ip3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Msg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helloworld</a:t>
                      </a:r>
                      <a:r>
                        <a:rPr lang="en-US" altLang="ko-KR" baseline="0" dirty="0" smtClean="0"/>
                        <a:t>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4344"/>
              </p:ext>
            </p:extLst>
          </p:nvPr>
        </p:nvGraphicFramePr>
        <p:xfrm>
          <a:off x="6437744" y="375735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NOTIFY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id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Type = LOGOUT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7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98072"/>
              </p:ext>
            </p:extLst>
          </p:nvPr>
        </p:nvGraphicFramePr>
        <p:xfrm>
          <a:off x="6437744" y="28263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ADDF / DELF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add_user</a:t>
                      </a:r>
                      <a:r>
                        <a:rPr lang="en-US" altLang="ko-KR" baseline="0" dirty="0" smtClean="0"/>
                        <a:t> = id/name);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(del user = id/name);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50073"/>
              </p:ext>
            </p:extLst>
          </p:nvPr>
        </p:nvGraphicFramePr>
        <p:xfrm>
          <a:off x="336202" y="419793"/>
          <a:ext cx="575425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B_addr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50300"/>
              </p:ext>
            </p:extLst>
          </p:nvPr>
        </p:nvGraphicFramePr>
        <p:xfrm>
          <a:off x="336202" y="3483033"/>
          <a:ext cx="575425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128"/>
                <a:gridCol w="2877128"/>
              </a:tblGrid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Header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Packet_ID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CREATR</a:t>
                      </a:r>
                      <a:endParaRPr lang="ko-KR" altLang="en-US" dirty="0"/>
                    </a:p>
                  </a:txBody>
                  <a:tcPr/>
                </a:tc>
              </a:tr>
              <a:tr h="20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BodyLength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548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Body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786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Source_addr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xxx.xxx.xxx.xxx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Send_user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telcoware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err="1" smtClean="0"/>
                        <a:t>add_user</a:t>
                      </a:r>
                      <a:r>
                        <a:rPr lang="en-US" altLang="ko-KR" baseline="0" dirty="0" smtClean="0"/>
                        <a:t> = id/name);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(del user = id/name);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69871"/>
              </p:ext>
            </p:extLst>
          </p:nvPr>
        </p:nvGraphicFramePr>
        <p:xfrm>
          <a:off x="299258" y="0"/>
          <a:ext cx="713232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/>
                <a:gridCol w="356616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- USER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PASSWORD(</a:t>
                      </a:r>
                      <a:r>
                        <a:rPr lang="en-US" altLang="ko-KR" baseline="0" dirty="0" smtClean="0"/>
                        <a:t> VARCHAR(20) 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</a:t>
                      </a:r>
                      <a:endParaRPr lang="ko-KR" altLang="en-US" dirty="0"/>
                    </a:p>
                  </a:txBody>
                  <a:tcPr/>
                </a:tc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VARCHAR(15)</a:t>
                      </a:r>
                      <a:endParaRPr lang="ko-KR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B_IP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VARCHAR(15)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Status</a:t>
                      </a:r>
                      <a:r>
                        <a:rPr lang="en-US" altLang="ko-KR" baseline="0" dirty="0" smtClean="0"/>
                        <a:t> Message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Chat</a:t>
                      </a:r>
                      <a:r>
                        <a:rPr lang="en-US" altLang="ko-KR" baseline="0" dirty="0" err="1" smtClean="0"/>
                        <a:t>_ROOM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63926"/>
              </p:ext>
            </p:extLst>
          </p:nvPr>
        </p:nvGraphicFramePr>
        <p:xfrm>
          <a:off x="299258" y="4712165"/>
          <a:ext cx="71323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/>
                <a:gridCol w="3566160"/>
              </a:tblGrid>
              <a:tr h="2789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TABLE – </a:t>
                      </a:r>
                      <a:r>
                        <a:rPr lang="en-US" altLang="ko-KR" dirty="0" err="1" smtClean="0"/>
                        <a:t>Chat_ROOM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Room_id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27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</a:tr>
              <a:tr h="34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481700" y="954621"/>
            <a:ext cx="1318162" cy="1214238"/>
            <a:chOff x="4578893" y="214412"/>
            <a:chExt cx="1896457" cy="2045198"/>
          </a:xfrm>
        </p:grpSpPr>
        <p:grpSp>
          <p:nvGrpSpPr>
            <p:cNvPr id="10" name="그룹 9"/>
            <p:cNvGrpSpPr/>
            <p:nvPr/>
          </p:nvGrpSpPr>
          <p:grpSpPr>
            <a:xfrm>
              <a:off x="4578893" y="214412"/>
              <a:ext cx="1896457" cy="2045198"/>
              <a:chOff x="2521163" y="757379"/>
              <a:chExt cx="1896457" cy="204519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521163" y="757379"/>
                <a:ext cx="1896457" cy="3628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521165" y="1120236"/>
                <a:ext cx="1896455" cy="16823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4883246" y="872830"/>
              <a:ext cx="1270660" cy="3628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CRUD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83246" y="1619260"/>
              <a:ext cx="1270660" cy="3628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 Socket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89020" y="3010381"/>
            <a:ext cx="1318162" cy="923620"/>
            <a:chOff x="4578893" y="214412"/>
            <a:chExt cx="1896457" cy="1482683"/>
          </a:xfrm>
        </p:grpSpPr>
        <p:grpSp>
          <p:nvGrpSpPr>
            <p:cNvPr id="15" name="그룹 14"/>
            <p:cNvGrpSpPr/>
            <p:nvPr/>
          </p:nvGrpSpPr>
          <p:grpSpPr>
            <a:xfrm>
              <a:off x="4578893" y="214412"/>
              <a:ext cx="1896457" cy="1482683"/>
              <a:chOff x="2521163" y="757379"/>
              <a:chExt cx="1896457" cy="1482683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2521163" y="757379"/>
                <a:ext cx="1896457" cy="3628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521164" y="1120236"/>
                <a:ext cx="1896456" cy="11198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4883246" y="737831"/>
              <a:ext cx="1270660" cy="824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Router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Table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798367" y="3010650"/>
            <a:ext cx="1486444" cy="1214238"/>
            <a:chOff x="4578893" y="214412"/>
            <a:chExt cx="1896457" cy="2045198"/>
          </a:xfrm>
        </p:grpSpPr>
        <p:grpSp>
          <p:nvGrpSpPr>
            <p:cNvPr id="20" name="그룹 19"/>
            <p:cNvGrpSpPr/>
            <p:nvPr/>
          </p:nvGrpSpPr>
          <p:grpSpPr>
            <a:xfrm>
              <a:off x="4578893" y="214412"/>
              <a:ext cx="1896457" cy="2045198"/>
              <a:chOff x="2521163" y="757379"/>
              <a:chExt cx="1896457" cy="2045198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521163" y="757379"/>
                <a:ext cx="1896457" cy="3628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521165" y="1120236"/>
                <a:ext cx="1896455" cy="16823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4883244" y="872832"/>
              <a:ext cx="1286064" cy="361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A&amp;S Socket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83246" y="1619260"/>
              <a:ext cx="1270660" cy="3628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S&amp;C Socket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03495" y="3013814"/>
            <a:ext cx="1551125" cy="1214238"/>
            <a:chOff x="4578893" y="214412"/>
            <a:chExt cx="1896457" cy="2045198"/>
          </a:xfrm>
        </p:grpSpPr>
        <p:grpSp>
          <p:nvGrpSpPr>
            <p:cNvPr id="26" name="그룹 25"/>
            <p:cNvGrpSpPr/>
            <p:nvPr/>
          </p:nvGrpSpPr>
          <p:grpSpPr>
            <a:xfrm>
              <a:off x="4578893" y="214412"/>
              <a:ext cx="1896457" cy="2045198"/>
              <a:chOff x="2521163" y="757379"/>
              <a:chExt cx="1896457" cy="204519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521163" y="757379"/>
                <a:ext cx="1896457" cy="3628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521165" y="1120236"/>
                <a:ext cx="1896455" cy="16823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4883244" y="872832"/>
              <a:ext cx="1286064" cy="361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A&amp;B Socket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83246" y="1619260"/>
              <a:ext cx="1270660" cy="3628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&amp;C Socket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60422" y="4844709"/>
            <a:ext cx="1318162" cy="764400"/>
            <a:chOff x="4578893" y="214412"/>
            <a:chExt cx="1896457" cy="1227088"/>
          </a:xfrm>
        </p:grpSpPr>
        <p:grpSp>
          <p:nvGrpSpPr>
            <p:cNvPr id="32" name="그룹 31"/>
            <p:cNvGrpSpPr/>
            <p:nvPr/>
          </p:nvGrpSpPr>
          <p:grpSpPr>
            <a:xfrm>
              <a:off x="4578893" y="214412"/>
              <a:ext cx="1896457" cy="1227088"/>
              <a:chOff x="2521163" y="757379"/>
              <a:chExt cx="1896457" cy="1227088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521163" y="757379"/>
                <a:ext cx="1896457" cy="3628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521164" y="1120237"/>
                <a:ext cx="1896456" cy="8642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883246" y="778606"/>
              <a:ext cx="1270660" cy="469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Client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550931" y="3012456"/>
            <a:ext cx="1551125" cy="1214238"/>
            <a:chOff x="4578893" y="214412"/>
            <a:chExt cx="1896457" cy="2045198"/>
          </a:xfrm>
        </p:grpSpPr>
        <p:grpSp>
          <p:nvGrpSpPr>
            <p:cNvPr id="43" name="그룹 42"/>
            <p:cNvGrpSpPr/>
            <p:nvPr/>
          </p:nvGrpSpPr>
          <p:grpSpPr>
            <a:xfrm>
              <a:off x="4578893" y="214412"/>
              <a:ext cx="1896457" cy="2045198"/>
              <a:chOff x="2521163" y="757379"/>
              <a:chExt cx="1896457" cy="2045198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521163" y="757379"/>
                <a:ext cx="1896457" cy="3628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B`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521165" y="1120236"/>
                <a:ext cx="1896455" cy="16823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83244" y="872832"/>
              <a:ext cx="1286064" cy="361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A&amp;B Socket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883246" y="1619260"/>
              <a:ext cx="1270660" cy="3628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&amp;C Socket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12986" y="4844709"/>
            <a:ext cx="1318162" cy="764400"/>
            <a:chOff x="4578893" y="214412"/>
            <a:chExt cx="1896457" cy="1227088"/>
          </a:xfrm>
        </p:grpSpPr>
        <p:grpSp>
          <p:nvGrpSpPr>
            <p:cNvPr id="49" name="그룹 48"/>
            <p:cNvGrpSpPr/>
            <p:nvPr/>
          </p:nvGrpSpPr>
          <p:grpSpPr>
            <a:xfrm>
              <a:off x="4578893" y="214412"/>
              <a:ext cx="1896457" cy="1227088"/>
              <a:chOff x="2521163" y="757379"/>
              <a:chExt cx="1896457" cy="1227088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521163" y="757379"/>
                <a:ext cx="1896457" cy="3628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521164" y="1120237"/>
                <a:ext cx="1896456" cy="8642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883246" y="778606"/>
              <a:ext cx="1270660" cy="469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Client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꺾인 연결선 64"/>
          <p:cNvCxnSpPr>
            <a:stCxn id="9" idx="1"/>
            <a:endCxn id="18" idx="0"/>
          </p:cNvCxnSpPr>
          <p:nvPr/>
        </p:nvCxnSpPr>
        <p:spPr>
          <a:xfrm rot="10800000" flipV="1">
            <a:off x="2948101" y="1669455"/>
            <a:ext cx="2533600" cy="134092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9" idx="3"/>
            <a:endCxn id="23" idx="0"/>
          </p:cNvCxnSpPr>
          <p:nvPr/>
        </p:nvCxnSpPr>
        <p:spPr>
          <a:xfrm>
            <a:off x="6799862" y="1669455"/>
            <a:ext cx="2741727" cy="134119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30" idx="2"/>
            <a:endCxn id="51" idx="0"/>
          </p:cNvCxnSpPr>
          <p:nvPr/>
        </p:nvCxnSpPr>
        <p:spPr>
          <a:xfrm flipH="1">
            <a:off x="5072067" y="4228052"/>
            <a:ext cx="6992" cy="616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7" idx="2"/>
            <a:endCxn id="34" idx="0"/>
          </p:cNvCxnSpPr>
          <p:nvPr/>
        </p:nvCxnSpPr>
        <p:spPr>
          <a:xfrm flipH="1">
            <a:off x="7319503" y="4226694"/>
            <a:ext cx="6992" cy="618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9" idx="2"/>
            <a:endCxn id="52" idx="1"/>
          </p:cNvCxnSpPr>
          <p:nvPr/>
        </p:nvCxnSpPr>
        <p:spPr>
          <a:xfrm rot="16200000" flipH="1">
            <a:off x="2977581" y="3904521"/>
            <a:ext cx="1405927" cy="146488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4" idx="2"/>
            <a:endCxn id="35" idx="3"/>
          </p:cNvCxnSpPr>
          <p:nvPr/>
        </p:nvCxnSpPr>
        <p:spPr>
          <a:xfrm rot="5400000">
            <a:off x="8202567" y="4000905"/>
            <a:ext cx="1115040" cy="156300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52" idx="2"/>
            <a:endCxn id="24" idx="2"/>
          </p:cNvCxnSpPr>
          <p:nvPr/>
        </p:nvCxnSpPr>
        <p:spPr>
          <a:xfrm rot="5400000" flipH="1" flipV="1">
            <a:off x="6614718" y="2682238"/>
            <a:ext cx="1384221" cy="4469522"/>
          </a:xfrm>
          <a:prstGeom prst="bentConnector3">
            <a:avLst>
              <a:gd name="adj1" fmla="val -2844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5" idx="2"/>
            <a:endCxn id="19" idx="2"/>
          </p:cNvCxnSpPr>
          <p:nvPr/>
        </p:nvCxnSpPr>
        <p:spPr>
          <a:xfrm rot="5400000" flipH="1">
            <a:off x="4296249" y="2585854"/>
            <a:ext cx="1675108" cy="4371402"/>
          </a:xfrm>
          <a:prstGeom prst="bentConnector3">
            <a:avLst>
              <a:gd name="adj1" fmla="val -136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29" idx="0"/>
            <a:endCxn id="9" idx="2"/>
          </p:cNvCxnSpPr>
          <p:nvPr/>
        </p:nvCxnSpPr>
        <p:spPr>
          <a:xfrm rot="5400000" flipH="1" flipV="1">
            <a:off x="5187443" y="2060475"/>
            <a:ext cx="844955" cy="10617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46" idx="0"/>
            <a:endCxn id="9" idx="2"/>
          </p:cNvCxnSpPr>
          <p:nvPr/>
        </p:nvCxnSpPr>
        <p:spPr>
          <a:xfrm rot="16200000" flipV="1">
            <a:off x="6311840" y="1997802"/>
            <a:ext cx="843597" cy="118571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525</Words>
  <Application>Microsoft Office PowerPoint</Application>
  <PresentationFormat>와이드스크린</PresentationFormat>
  <Paragraphs>248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</dc:creator>
  <cp:lastModifiedBy>Hyun</cp:lastModifiedBy>
  <cp:revision>45</cp:revision>
  <dcterms:created xsi:type="dcterms:W3CDTF">2015-09-23T11:58:56Z</dcterms:created>
  <dcterms:modified xsi:type="dcterms:W3CDTF">2015-09-30T15:27:21Z</dcterms:modified>
</cp:coreProperties>
</file>