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</p:sldIdLst>
  <p:sldSz cx="345598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241A"/>
    <a:srgbClr val="3D2F29"/>
    <a:srgbClr val="9E9794"/>
    <a:srgbClr val="B47A24"/>
    <a:srgbClr val="F9E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5" d="100"/>
          <a:sy n="15" d="100"/>
        </p:scale>
        <p:origin x="12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1991" y="5891626"/>
            <a:ext cx="29375894" cy="12533242"/>
          </a:xfrm>
        </p:spPr>
        <p:txBody>
          <a:bodyPr anchor="b"/>
          <a:lstStyle>
            <a:lvl1pPr algn="ctr">
              <a:defRPr sz="2267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985" y="18908198"/>
            <a:ext cx="25919906" cy="8691601"/>
          </a:xfrm>
        </p:spPr>
        <p:txBody>
          <a:bodyPr/>
          <a:lstStyle>
            <a:lvl1pPr marL="0" indent="0" algn="ctr">
              <a:buNone/>
              <a:defRPr sz="9071"/>
            </a:lvl1pPr>
            <a:lvl2pPr marL="1727987" indent="0" algn="ctr">
              <a:buNone/>
              <a:defRPr sz="7559"/>
            </a:lvl2pPr>
            <a:lvl3pPr marL="3455975" indent="0" algn="ctr">
              <a:buNone/>
              <a:defRPr sz="6803"/>
            </a:lvl3pPr>
            <a:lvl4pPr marL="5183962" indent="0" algn="ctr">
              <a:buNone/>
              <a:defRPr sz="6047"/>
            </a:lvl4pPr>
            <a:lvl5pPr marL="6911950" indent="0" algn="ctr">
              <a:buNone/>
              <a:defRPr sz="6047"/>
            </a:lvl5pPr>
            <a:lvl6pPr marL="8639937" indent="0" algn="ctr">
              <a:buNone/>
              <a:defRPr sz="6047"/>
            </a:lvl6pPr>
            <a:lvl7pPr marL="10367924" indent="0" algn="ctr">
              <a:buNone/>
              <a:defRPr sz="6047"/>
            </a:lvl7pPr>
            <a:lvl8pPr marL="12095912" indent="0" algn="ctr">
              <a:buNone/>
              <a:defRPr sz="6047"/>
            </a:lvl8pPr>
            <a:lvl9pPr marL="13823899" indent="0" algn="ctr">
              <a:buNone/>
              <a:defRPr sz="604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875-2ADB-4C15-9E60-84834CA086B8}" type="datetimeFigureOut">
              <a:rPr lang="ko-KR" altLang="en-US" smtClean="0"/>
              <a:t>2017-10-16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366A-2A9E-46D7-8B8E-CAD753454B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48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875-2ADB-4C15-9E60-84834CA086B8}" type="datetimeFigureOut">
              <a:rPr lang="ko-KR" altLang="en-US" smtClean="0"/>
              <a:t>2017-10-16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366A-2A9E-46D7-8B8E-CAD753454B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26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731912" y="1916653"/>
            <a:ext cx="7451973" cy="305081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75993" y="1916653"/>
            <a:ext cx="21923921" cy="305081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875-2ADB-4C15-9E60-84834CA086B8}" type="datetimeFigureOut">
              <a:rPr lang="ko-KR" altLang="en-US" smtClean="0"/>
              <a:t>2017-10-16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366A-2A9E-46D7-8B8E-CAD753454B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86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875-2ADB-4C15-9E60-84834CA086B8}" type="datetimeFigureOut">
              <a:rPr lang="ko-KR" altLang="en-US" smtClean="0"/>
              <a:t>2017-10-16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366A-2A9E-46D7-8B8E-CAD753454B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99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993" y="8974945"/>
            <a:ext cx="29807892" cy="14974888"/>
          </a:xfrm>
        </p:spPr>
        <p:txBody>
          <a:bodyPr anchor="b"/>
          <a:lstStyle>
            <a:lvl1pPr>
              <a:defRPr sz="2267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993" y="24091502"/>
            <a:ext cx="29807892" cy="7874940"/>
          </a:xfrm>
        </p:spPr>
        <p:txBody>
          <a:bodyPr/>
          <a:lstStyle>
            <a:lvl1pPr marL="0" indent="0">
              <a:buNone/>
              <a:defRPr sz="9071">
                <a:solidFill>
                  <a:schemeClr val="tx1"/>
                </a:solidFill>
              </a:defRPr>
            </a:lvl1pPr>
            <a:lvl2pPr marL="1727987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2pPr>
            <a:lvl3pPr marL="3455975" indent="0">
              <a:buNone/>
              <a:defRPr sz="6803">
                <a:solidFill>
                  <a:schemeClr val="tx1">
                    <a:tint val="75000"/>
                  </a:schemeClr>
                </a:solidFill>
              </a:defRPr>
            </a:lvl3pPr>
            <a:lvl4pPr marL="518396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4pPr>
            <a:lvl5pPr marL="6911950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5pPr>
            <a:lvl6pPr marL="8639937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6pPr>
            <a:lvl7pPr marL="10367924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7pPr>
            <a:lvl8pPr marL="1209591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8pPr>
            <a:lvl9pPr marL="13823899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875-2ADB-4C15-9E60-84834CA086B8}" type="datetimeFigureOut">
              <a:rPr lang="ko-KR" altLang="en-US" smtClean="0"/>
              <a:t>2017-10-16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366A-2A9E-46D7-8B8E-CAD753454B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0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5991" y="9583264"/>
            <a:ext cx="14687947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95937" y="9583264"/>
            <a:ext cx="14687947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875-2ADB-4C15-9E60-84834CA086B8}" type="datetimeFigureOut">
              <a:rPr lang="ko-KR" altLang="en-US" smtClean="0"/>
              <a:t>2017-10-16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366A-2A9E-46D7-8B8E-CAD753454B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80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3" y="1916661"/>
            <a:ext cx="29807892" cy="6958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0496" y="8824938"/>
            <a:ext cx="14620445" cy="4324966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7987" indent="0">
              <a:buNone/>
              <a:defRPr sz="7559" b="1"/>
            </a:lvl2pPr>
            <a:lvl3pPr marL="3455975" indent="0">
              <a:buNone/>
              <a:defRPr sz="6803" b="1"/>
            </a:lvl3pPr>
            <a:lvl4pPr marL="5183962" indent="0">
              <a:buNone/>
              <a:defRPr sz="6047" b="1"/>
            </a:lvl4pPr>
            <a:lvl5pPr marL="6911950" indent="0">
              <a:buNone/>
              <a:defRPr sz="6047" b="1"/>
            </a:lvl5pPr>
            <a:lvl6pPr marL="8639937" indent="0">
              <a:buNone/>
              <a:defRPr sz="6047" b="1"/>
            </a:lvl6pPr>
            <a:lvl7pPr marL="10367924" indent="0">
              <a:buNone/>
              <a:defRPr sz="6047" b="1"/>
            </a:lvl7pPr>
            <a:lvl8pPr marL="12095912" indent="0">
              <a:buNone/>
              <a:defRPr sz="6047" b="1"/>
            </a:lvl8pPr>
            <a:lvl9pPr marL="13823899" indent="0">
              <a:buNone/>
              <a:defRPr sz="604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0496" y="13149904"/>
            <a:ext cx="14620445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495939" y="8824938"/>
            <a:ext cx="14692448" cy="4324966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7987" indent="0">
              <a:buNone/>
              <a:defRPr sz="7559" b="1"/>
            </a:lvl2pPr>
            <a:lvl3pPr marL="3455975" indent="0">
              <a:buNone/>
              <a:defRPr sz="6803" b="1"/>
            </a:lvl3pPr>
            <a:lvl4pPr marL="5183962" indent="0">
              <a:buNone/>
              <a:defRPr sz="6047" b="1"/>
            </a:lvl4pPr>
            <a:lvl5pPr marL="6911950" indent="0">
              <a:buNone/>
              <a:defRPr sz="6047" b="1"/>
            </a:lvl5pPr>
            <a:lvl6pPr marL="8639937" indent="0">
              <a:buNone/>
              <a:defRPr sz="6047" b="1"/>
            </a:lvl6pPr>
            <a:lvl7pPr marL="10367924" indent="0">
              <a:buNone/>
              <a:defRPr sz="6047" b="1"/>
            </a:lvl7pPr>
            <a:lvl8pPr marL="12095912" indent="0">
              <a:buNone/>
              <a:defRPr sz="6047" b="1"/>
            </a:lvl8pPr>
            <a:lvl9pPr marL="13823899" indent="0">
              <a:buNone/>
              <a:defRPr sz="604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495939" y="13149904"/>
            <a:ext cx="14692448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875-2ADB-4C15-9E60-84834CA086B8}" type="datetimeFigureOut">
              <a:rPr lang="ko-KR" altLang="en-US" smtClean="0"/>
              <a:t>2017-10-16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366A-2A9E-46D7-8B8E-CAD753454B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70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875-2ADB-4C15-9E60-84834CA086B8}" type="datetimeFigureOut">
              <a:rPr lang="ko-KR" altLang="en-US" smtClean="0"/>
              <a:t>2017-10-16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366A-2A9E-46D7-8B8E-CAD753454B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06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875-2ADB-4C15-9E60-84834CA086B8}" type="datetimeFigureOut">
              <a:rPr lang="ko-KR" altLang="en-US" smtClean="0"/>
              <a:t>2017-10-16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366A-2A9E-46D7-8B8E-CAD753454B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3" y="2399982"/>
            <a:ext cx="11146459" cy="8399939"/>
          </a:xfrm>
        </p:spPr>
        <p:txBody>
          <a:bodyPr anchor="b"/>
          <a:lstStyle>
            <a:lvl1pPr>
              <a:defRPr sz="1209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2448" y="5183304"/>
            <a:ext cx="17495937" cy="25583147"/>
          </a:xfrm>
        </p:spPr>
        <p:txBody>
          <a:bodyPr/>
          <a:lstStyle>
            <a:lvl1pPr>
              <a:defRPr sz="12094"/>
            </a:lvl1pPr>
            <a:lvl2pPr>
              <a:defRPr sz="10583"/>
            </a:lvl2pPr>
            <a:lvl3pPr>
              <a:defRPr sz="9071"/>
            </a:lvl3pPr>
            <a:lvl4pPr>
              <a:defRPr sz="7559"/>
            </a:lvl4pPr>
            <a:lvl5pPr>
              <a:defRPr sz="7559"/>
            </a:lvl5pPr>
            <a:lvl6pPr>
              <a:defRPr sz="7559"/>
            </a:lvl6pPr>
            <a:lvl7pPr>
              <a:defRPr sz="7559"/>
            </a:lvl7pPr>
            <a:lvl8pPr>
              <a:defRPr sz="7559"/>
            </a:lvl8pPr>
            <a:lvl9pPr>
              <a:defRPr sz="7559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0493" y="10799922"/>
            <a:ext cx="11146459" cy="20008190"/>
          </a:xfrm>
        </p:spPr>
        <p:txBody>
          <a:bodyPr/>
          <a:lstStyle>
            <a:lvl1pPr marL="0" indent="0">
              <a:buNone/>
              <a:defRPr sz="6047"/>
            </a:lvl1pPr>
            <a:lvl2pPr marL="1727987" indent="0">
              <a:buNone/>
              <a:defRPr sz="5291"/>
            </a:lvl2pPr>
            <a:lvl3pPr marL="3455975" indent="0">
              <a:buNone/>
              <a:defRPr sz="4535"/>
            </a:lvl3pPr>
            <a:lvl4pPr marL="5183962" indent="0">
              <a:buNone/>
              <a:defRPr sz="3780"/>
            </a:lvl4pPr>
            <a:lvl5pPr marL="6911950" indent="0">
              <a:buNone/>
              <a:defRPr sz="3780"/>
            </a:lvl5pPr>
            <a:lvl6pPr marL="8639937" indent="0">
              <a:buNone/>
              <a:defRPr sz="3780"/>
            </a:lvl6pPr>
            <a:lvl7pPr marL="10367924" indent="0">
              <a:buNone/>
              <a:defRPr sz="3780"/>
            </a:lvl7pPr>
            <a:lvl8pPr marL="12095912" indent="0">
              <a:buNone/>
              <a:defRPr sz="3780"/>
            </a:lvl8pPr>
            <a:lvl9pPr marL="13823899" indent="0">
              <a:buNone/>
              <a:defRPr sz="378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875-2ADB-4C15-9E60-84834CA086B8}" type="datetimeFigureOut">
              <a:rPr lang="ko-KR" altLang="en-US" smtClean="0"/>
              <a:t>2017-10-16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366A-2A9E-46D7-8B8E-CAD753454B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3" y="2399982"/>
            <a:ext cx="11146459" cy="8399939"/>
          </a:xfrm>
        </p:spPr>
        <p:txBody>
          <a:bodyPr anchor="b"/>
          <a:lstStyle>
            <a:lvl1pPr>
              <a:defRPr sz="1209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692448" y="5183304"/>
            <a:ext cx="17495937" cy="25583147"/>
          </a:xfrm>
        </p:spPr>
        <p:txBody>
          <a:bodyPr anchor="t"/>
          <a:lstStyle>
            <a:lvl1pPr marL="0" indent="0">
              <a:buNone/>
              <a:defRPr sz="12094"/>
            </a:lvl1pPr>
            <a:lvl2pPr marL="1727987" indent="0">
              <a:buNone/>
              <a:defRPr sz="10583"/>
            </a:lvl2pPr>
            <a:lvl3pPr marL="3455975" indent="0">
              <a:buNone/>
              <a:defRPr sz="9071"/>
            </a:lvl3pPr>
            <a:lvl4pPr marL="5183962" indent="0">
              <a:buNone/>
              <a:defRPr sz="7559"/>
            </a:lvl4pPr>
            <a:lvl5pPr marL="6911950" indent="0">
              <a:buNone/>
              <a:defRPr sz="7559"/>
            </a:lvl5pPr>
            <a:lvl6pPr marL="8639937" indent="0">
              <a:buNone/>
              <a:defRPr sz="7559"/>
            </a:lvl6pPr>
            <a:lvl7pPr marL="10367924" indent="0">
              <a:buNone/>
              <a:defRPr sz="7559"/>
            </a:lvl7pPr>
            <a:lvl8pPr marL="12095912" indent="0">
              <a:buNone/>
              <a:defRPr sz="7559"/>
            </a:lvl8pPr>
            <a:lvl9pPr marL="13823899" indent="0">
              <a:buNone/>
              <a:defRPr sz="7559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0493" y="10799922"/>
            <a:ext cx="11146459" cy="20008190"/>
          </a:xfrm>
        </p:spPr>
        <p:txBody>
          <a:bodyPr/>
          <a:lstStyle>
            <a:lvl1pPr marL="0" indent="0">
              <a:buNone/>
              <a:defRPr sz="6047"/>
            </a:lvl1pPr>
            <a:lvl2pPr marL="1727987" indent="0">
              <a:buNone/>
              <a:defRPr sz="5291"/>
            </a:lvl2pPr>
            <a:lvl3pPr marL="3455975" indent="0">
              <a:buNone/>
              <a:defRPr sz="4535"/>
            </a:lvl3pPr>
            <a:lvl4pPr marL="5183962" indent="0">
              <a:buNone/>
              <a:defRPr sz="3780"/>
            </a:lvl4pPr>
            <a:lvl5pPr marL="6911950" indent="0">
              <a:buNone/>
              <a:defRPr sz="3780"/>
            </a:lvl5pPr>
            <a:lvl6pPr marL="8639937" indent="0">
              <a:buNone/>
              <a:defRPr sz="3780"/>
            </a:lvl6pPr>
            <a:lvl7pPr marL="10367924" indent="0">
              <a:buNone/>
              <a:defRPr sz="3780"/>
            </a:lvl7pPr>
            <a:lvl8pPr marL="12095912" indent="0">
              <a:buNone/>
              <a:defRPr sz="3780"/>
            </a:lvl8pPr>
            <a:lvl9pPr marL="13823899" indent="0">
              <a:buNone/>
              <a:defRPr sz="378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E875-2ADB-4C15-9E60-84834CA086B8}" type="datetimeFigureOut">
              <a:rPr lang="ko-KR" altLang="en-US" smtClean="0"/>
              <a:t>2017-10-16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366A-2A9E-46D7-8B8E-CAD753454B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47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5992" y="1916661"/>
            <a:ext cx="29807892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992" y="9583264"/>
            <a:ext cx="29807892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75991" y="33366432"/>
            <a:ext cx="777597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CE875-2ADB-4C15-9E60-84834CA086B8}" type="datetimeFigureOut">
              <a:rPr lang="ko-KR" altLang="en-US" smtClean="0"/>
              <a:t>2017-10-16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47959" y="33366432"/>
            <a:ext cx="11663958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407912" y="33366432"/>
            <a:ext cx="777597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0366A-2A9E-46D7-8B8E-CAD753454B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91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55975" rtl="0" eaLnBrk="1" latinLnBrk="1" hangingPunct="1">
        <a:lnSpc>
          <a:spcPct val="90000"/>
        </a:lnSpc>
        <a:spcBef>
          <a:spcPct val="0"/>
        </a:spcBef>
        <a:buNone/>
        <a:defRPr sz="16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3994" indent="-863994" algn="l" defTabSz="3455975" rtl="0" eaLnBrk="1" latinLnBrk="1" hangingPunct="1">
        <a:lnSpc>
          <a:spcPct val="90000"/>
        </a:lnSpc>
        <a:spcBef>
          <a:spcPts val="3780"/>
        </a:spcBef>
        <a:buFont typeface="Arial" panose="020B0604020202020204" pitchFamily="34" charset="0"/>
        <a:buChar char="•"/>
        <a:defRPr sz="10583" kern="1200">
          <a:solidFill>
            <a:schemeClr val="tx1"/>
          </a:solidFill>
          <a:latin typeface="+mn-lt"/>
          <a:ea typeface="+mn-ea"/>
          <a:cs typeface="+mn-cs"/>
        </a:defRPr>
      </a:lvl1pPr>
      <a:lvl2pPr marL="2591981" indent="-863994" algn="l" defTabSz="3455975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9071" kern="1200">
          <a:solidFill>
            <a:schemeClr val="tx1"/>
          </a:solidFill>
          <a:latin typeface="+mn-lt"/>
          <a:ea typeface="+mn-ea"/>
          <a:cs typeface="+mn-cs"/>
        </a:defRPr>
      </a:lvl2pPr>
      <a:lvl3pPr marL="4319969" indent="-863994" algn="l" defTabSz="3455975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6047956" indent="-863994" algn="l" defTabSz="3455975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7775943" indent="-863994" algn="l" defTabSz="3455975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9503931" indent="-863994" algn="l" defTabSz="3455975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1231918" indent="-863994" algn="l" defTabSz="3455975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959906" indent="-863994" algn="l" defTabSz="3455975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4687893" indent="-863994" algn="l" defTabSz="3455975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5975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1pPr>
      <a:lvl2pPr marL="1727987" algn="l" defTabSz="3455975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2pPr>
      <a:lvl3pPr marL="3455975" algn="l" defTabSz="3455975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3pPr>
      <a:lvl4pPr marL="5183962" algn="l" defTabSz="3455975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6911950" algn="l" defTabSz="3455975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8639937" algn="l" defTabSz="3455975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0367924" algn="l" defTabSz="3455975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095912" algn="l" defTabSz="3455975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3823899" algn="l" defTabSz="3455975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ooks에 대한 이미지 검색결과">
            <a:extLst>
              <a:ext uri="{FF2B5EF4-FFF2-40B4-BE49-F238E27FC236}">
                <a16:creationId xmlns:a16="http://schemas.microsoft.com/office/drawing/2014/main" id="{88438893-3282-45F0-BF71-2AD2B1189F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8" t="2680" r="16468" b="3533"/>
          <a:stretch/>
        </p:blipFill>
        <p:spPr bwMode="auto">
          <a:xfrm>
            <a:off x="0" y="0"/>
            <a:ext cx="34559875" cy="3599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30FF64C-1854-40F0-B91C-8911C26D77DD}"/>
              </a:ext>
            </a:extLst>
          </p:cNvPr>
          <p:cNvSpPr/>
          <p:nvPr/>
        </p:nvSpPr>
        <p:spPr>
          <a:xfrm>
            <a:off x="7608887" y="6525419"/>
            <a:ext cx="19342100" cy="22948899"/>
          </a:xfrm>
          <a:prstGeom prst="rect">
            <a:avLst/>
          </a:prstGeom>
          <a:solidFill>
            <a:srgbClr val="7F24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소설보다 유명한 </a:t>
            </a:r>
          </a:p>
          <a:p>
            <a:pPr algn="ctr">
              <a:lnSpc>
                <a:spcPct val="150000"/>
              </a:lnSpc>
            </a:pPr>
            <a:r>
              <a:rPr lang="ko-KR" altLang="en-US" sz="18000" dirty="0">
                <a:solidFill>
                  <a:schemeClr val="accent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소설 속 도입부 </a:t>
            </a:r>
          </a:p>
          <a:p>
            <a:pPr algn="ctr"/>
            <a:endParaRPr lang="ko-KR" altLang="en-US" sz="15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71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독자들이 뽑은 최고의 소설 도입부.jpg | 인스티즈">
            <a:extLst>
              <a:ext uri="{FF2B5EF4-FFF2-40B4-BE49-F238E27FC236}">
                <a16:creationId xmlns:a16="http://schemas.microsoft.com/office/drawing/2014/main" id="{3D35D4D5-5798-4554-94A2-4BBDAFA4C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4559875" cy="3771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63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독자들이 뽑은 최고의 소설 도입부.jpg | 인스티즈">
            <a:extLst>
              <a:ext uri="{FF2B5EF4-FFF2-40B4-BE49-F238E27FC236}">
                <a16:creationId xmlns:a16="http://schemas.microsoft.com/office/drawing/2014/main" id="{A0D76178-F736-4D8A-8CD4-AFE88E63A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4559875" cy="3790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11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독자들이 뽑은 최고의 소설 도입부.jpg | 인스티즈">
            <a:extLst>
              <a:ext uri="{FF2B5EF4-FFF2-40B4-BE49-F238E27FC236}">
                <a16:creationId xmlns:a16="http://schemas.microsoft.com/office/drawing/2014/main" id="{71BAB926-845C-4CA7-A67E-292B3AD6C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7600"/>
            <a:ext cx="34559875" cy="4341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86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4C84118-146C-4BFF-A57F-9DCF00C89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4559875" cy="389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0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독자들이 뽑은 최고의 소설 도입부.jpg | 인스티즈">
            <a:extLst>
              <a:ext uri="{FF2B5EF4-FFF2-40B4-BE49-F238E27FC236}">
                <a16:creationId xmlns:a16="http://schemas.microsoft.com/office/drawing/2014/main" id="{59AA6D3B-EAF7-41A0-869C-114FC723D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4559875" cy="387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85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독자들이 뽑은 최고의 소설 도입부.jpg | 인스티즈">
            <a:extLst>
              <a:ext uri="{FF2B5EF4-FFF2-40B4-BE49-F238E27FC236}">
                <a16:creationId xmlns:a16="http://schemas.microsoft.com/office/drawing/2014/main" id="{0F191069-429A-4843-BD03-592D5574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4559875" cy="391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50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file2.instiz.net/data/file2/2017/05/28/d/0/0/d000eabb76dceb75db6c18e51b25bcc1.jpg">
            <a:extLst>
              <a:ext uri="{FF2B5EF4-FFF2-40B4-BE49-F238E27FC236}">
                <a16:creationId xmlns:a16="http://schemas.microsoft.com/office/drawing/2014/main" id="{A15F11AC-E1F3-4116-9789-9EA5815A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559875" cy="392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00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ile2.instiz.net/data/file2/2017/05/28/f/9/0/f90ba12d0c12153bfc513841abdb7a33.jpg">
            <a:extLst>
              <a:ext uri="{FF2B5EF4-FFF2-40B4-BE49-F238E27FC236}">
                <a16:creationId xmlns:a16="http://schemas.microsoft.com/office/drawing/2014/main" id="{65A532D0-4AA5-49CA-AA64-79A6857B5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4559875" cy="402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5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file2.instiz.net/data/file2/2017/05/28/9/a/3/9a31cb049b33749fd43afb724e6c42ad.jpg">
            <a:extLst>
              <a:ext uri="{FF2B5EF4-FFF2-40B4-BE49-F238E27FC236}">
                <a16:creationId xmlns:a16="http://schemas.microsoft.com/office/drawing/2014/main" id="{97B1180D-9DCC-4DA2-AC89-3D97D4E4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02800" cy="3765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48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독자들이 뽑은 최고의 소설 도입부.jpg | 인스티즈">
            <a:extLst>
              <a:ext uri="{FF2B5EF4-FFF2-40B4-BE49-F238E27FC236}">
                <a16:creationId xmlns:a16="http://schemas.microsoft.com/office/drawing/2014/main" id="{3EF3DC74-64AD-4210-8189-97AF2458F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4559875" cy="378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89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2606</TotalTime>
  <Words>5</Words>
  <Application>Microsoft Office PowerPoint</Application>
  <PresentationFormat>사용자 지정</PresentationFormat>
  <Paragraphs>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08서울남산체 EB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유성원</dc:creator>
  <cp:lastModifiedBy>유성원</cp:lastModifiedBy>
  <cp:revision>8</cp:revision>
  <dcterms:created xsi:type="dcterms:W3CDTF">2017-10-16T14:43:39Z</dcterms:created>
  <dcterms:modified xsi:type="dcterms:W3CDTF">2017-10-18T10:10:36Z</dcterms:modified>
</cp:coreProperties>
</file>