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66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0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3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8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3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2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6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4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4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D48E-3BDC-4D1D-BE7E-DBE451B76798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829B0-F060-421B-9DD9-B72ACE835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6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414" y="715773"/>
            <a:ext cx="8220075" cy="29146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35134" y="4064989"/>
            <a:ext cx="5274310" cy="11156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577" y="2364789"/>
            <a:ext cx="8258175" cy="189547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753735" y="3345864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457" y="2050718"/>
            <a:ext cx="926515" cy="92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3541690"/>
            <a:ext cx="11809927" cy="16285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168723" y="3571519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10526" y="3568689"/>
            <a:ext cx="115105" cy="108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7245" y="232219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去拿小提琴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95442" y="3011861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起床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903125" y="3565269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110946" y="3568905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37665" y="298720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排练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729846" y="232219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小提琴坏掉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1616313" y="3571519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43032" y="1680007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第一次拿起小提琴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9241143" y="3564068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253988" y="3567362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067862" y="250402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外地表演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080707" y="161553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开小提琴培训学校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237245" y="370152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现在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995441" y="368037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半小时前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937664" y="3726761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明天下午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080009" y="3692464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三个月后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29844" y="3763009"/>
            <a:ext cx="461665" cy="6710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天前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443032" y="3763009"/>
            <a:ext cx="461665" cy="6710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年前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1080706" y="3763009"/>
            <a:ext cx="461665" cy="7880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年后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8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1"/>
          <p:cNvSpPr/>
          <p:nvPr/>
        </p:nvSpPr>
        <p:spPr>
          <a:xfrm rot="16200000">
            <a:off x="4513772" y="2956596"/>
            <a:ext cx="194426" cy="37141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5" y="3541690"/>
            <a:ext cx="11809927" cy="162858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168723" y="3571519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10526" y="3568689"/>
            <a:ext cx="115105" cy="10886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7245" y="232219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去拿小提琴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95442" y="3011861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起床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299221" y="3571519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93886" y="3567636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20605" y="2985939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排练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125942" y="2328444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小提琴坏掉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2685370" y="3571519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512089" y="1680007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第一次拿起小提琴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8918588" y="3557905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1253988" y="3567362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745307" y="2497866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外地表演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1080707" y="161553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开小提琴培训学校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237245" y="3701528"/>
            <a:ext cx="4616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现在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995441" y="368037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半小时前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6720604" y="3725492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明天下午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757454" y="3686301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三个月后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125940" y="3769259"/>
            <a:ext cx="461665" cy="6710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天前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12089" y="3763009"/>
            <a:ext cx="461665" cy="6710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年前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1080706" y="3763009"/>
            <a:ext cx="461665" cy="7880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20</a:t>
            </a:r>
            <a:r>
              <a:rPr lang="zh-CN" altLang="en-US" dirty="0" smtClean="0"/>
              <a:t>年后</a:t>
            </a:r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 rot="16200000">
            <a:off x="8799201" y="2394398"/>
            <a:ext cx="194425" cy="483857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88809" y="496416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03113" y="495035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81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0" y="0"/>
            <a:ext cx="12382500" cy="6849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/>
          <p:cNvSpPr/>
          <p:nvPr/>
        </p:nvSpPr>
        <p:spPr>
          <a:xfrm rot="16200000">
            <a:off x="2220385" y="1315769"/>
            <a:ext cx="194426" cy="37141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3" y="2769992"/>
            <a:ext cx="11809927" cy="162858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117138" y="2796991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53931" y="3270075"/>
            <a:ext cx="136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D=</a:t>
            </a:r>
            <a:r>
              <a:rPr lang="zh-CN" altLang="en-US" b="1" dirty="0"/>
              <a:t>心理</a:t>
            </a:r>
            <a:r>
              <a:rPr lang="zh-CN" altLang="en-US" b="1" dirty="0" smtClean="0"/>
              <a:t>距离</a:t>
            </a:r>
            <a:endParaRPr lang="zh-CN" altLang="en-US" b="1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460506" y="2636718"/>
            <a:ext cx="0" cy="247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95426" y="2636718"/>
            <a:ext cx="0" cy="247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51240" y="2032444"/>
            <a:ext cx="461665" cy="54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今天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82072" y="2032444"/>
            <a:ext cx="461665" cy="54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明天</a:t>
            </a:r>
            <a:endParaRPr lang="zh-CN" altLang="en-US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214648" y="980902"/>
            <a:ext cx="95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年后</a:t>
            </a:r>
            <a:endParaRPr lang="zh-CN" altLang="en-US" sz="2400" b="1" dirty="0"/>
          </a:p>
        </p:txBody>
      </p:sp>
      <p:sp>
        <p:nvSpPr>
          <p:cNvPr id="36" name="椭圆 35"/>
          <p:cNvSpPr/>
          <p:nvPr/>
        </p:nvSpPr>
        <p:spPr>
          <a:xfrm>
            <a:off x="14592" y="1989444"/>
            <a:ext cx="963407" cy="9831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1705970" y="2219419"/>
            <a:ext cx="48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∞</a:t>
            </a:r>
            <a:endParaRPr lang="zh-CN" altLang="en-US" sz="2800" b="1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4232243" y="2932850"/>
            <a:ext cx="427405" cy="52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445945" y="3458946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时间点</a:t>
            </a:r>
            <a:endParaRPr lang="zh-CN" altLang="en-US" b="1" dirty="0"/>
          </a:p>
        </p:txBody>
      </p:sp>
      <p:cxnSp>
        <p:nvCxnSpPr>
          <p:cNvPr id="41" name="直接箭头连接符 40"/>
          <p:cNvCxnSpPr/>
          <p:nvPr/>
        </p:nvCxnSpPr>
        <p:spPr>
          <a:xfrm flipH="1" flipV="1">
            <a:off x="11371653" y="1787553"/>
            <a:ext cx="427405" cy="521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828806" y="1442545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无穷远</a:t>
            </a:r>
            <a:endParaRPr lang="zh-CN" altLang="en-US" b="1" dirty="0"/>
          </a:p>
        </p:txBody>
      </p:sp>
      <p:cxnSp>
        <p:nvCxnSpPr>
          <p:cNvPr id="44" name="直接连接符 43"/>
          <p:cNvCxnSpPr>
            <a:stCxn id="36" idx="7"/>
          </p:cNvCxnSpPr>
          <p:nvPr/>
        </p:nvCxnSpPr>
        <p:spPr>
          <a:xfrm>
            <a:off x="836911" y="2133426"/>
            <a:ext cx="2298737" cy="2314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67563" y="2742639"/>
            <a:ext cx="910436" cy="3343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863920" y="4135961"/>
            <a:ext cx="2762473" cy="27130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60" b="88889" l="1899" r="98101">
                        <a14:foregroundMark x1="58544" y1="86111" x2="74367" y2="88889"/>
                        <a14:foregroundMark x1="42405" y1="85802" x2="53481" y2="86111"/>
                        <a14:foregroundMark x1="45886" y1="73457" x2="45886" y2="73457"/>
                        <a14:foregroundMark x1="39557" y1="15741" x2="44304" y2="20370"/>
                        <a14:foregroundMark x1="37975" y1="18827" x2="41139" y2="32099"/>
                        <a14:foregroundMark x1="56962" y1="34877" x2="69304" y2="49691"/>
                        <a14:foregroundMark x1="28165" y1="41358" x2="46519" y2="54938"/>
                        <a14:foregroundMark x1="56962" y1="45062" x2="71203" y2="54321"/>
                        <a14:foregroundMark x1="78165" y1="85185" x2="80696" y2="82716"/>
                        <a14:foregroundMark x1="46203" y1="84568" x2="45886" y2="66049"/>
                        <a14:backgroundMark x1="11076" y1="43519" x2="18038" y2="52160"/>
                        <a14:backgroundMark x1="30063" y1="60494" x2="43354" y2="62963"/>
                        <a14:backgroundMark x1="56962" y1="62963" x2="70886" y2="68827"/>
                        <a14:backgroundMark x1="79114" y1="34877" x2="78165" y2="65741"/>
                        <a14:backgroundMark x1="74051" y1="10185" x2="75633" y2="12037"/>
                      </a14:backgroundRemoval>
                    </a14:imgEffect>
                  </a14:imgLayer>
                </a14:imgProps>
              </a:ext>
            </a:extLst>
          </a:blip>
          <a:srcRect t="1235" b="1235"/>
          <a:stretch/>
        </p:blipFill>
        <p:spPr>
          <a:xfrm>
            <a:off x="1196313" y="4414470"/>
            <a:ext cx="2443530" cy="24435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417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385180"/>
            <a:ext cx="12192000" cy="231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2772774"/>
            <a:ext cx="12192001" cy="168127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126192" y="6309735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84277" y="2651006"/>
            <a:ext cx="0" cy="247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19197" y="2651006"/>
            <a:ext cx="0" cy="247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-124989" y="2046732"/>
            <a:ext cx="461665" cy="54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今天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05843" y="2046732"/>
            <a:ext cx="461665" cy="54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明天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11705970" y="2219419"/>
            <a:ext cx="48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∞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8076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385180"/>
            <a:ext cx="12192000" cy="231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2772774"/>
            <a:ext cx="12192001" cy="168127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126192" y="6309735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1876926" y="2635775"/>
            <a:ext cx="0" cy="247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911846" y="2635775"/>
            <a:ext cx="0" cy="247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1567660" y="2031501"/>
            <a:ext cx="461665" cy="54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/>
              <a:t>昨天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798492" y="2031501"/>
            <a:ext cx="461665" cy="5475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/>
              <a:t>今天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265959" y="2164670"/>
            <a:ext cx="48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∞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3880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385180"/>
            <a:ext cx="12192000" cy="231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2772774"/>
            <a:ext cx="12192001" cy="168127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4126192" y="6309735"/>
            <a:ext cx="115105" cy="1088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84276" y="2636718"/>
            <a:ext cx="0" cy="247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19196" y="2636718"/>
            <a:ext cx="0" cy="247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-124990" y="1917700"/>
            <a:ext cx="461665" cy="662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/>
              <a:t>Today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05842" y="1555481"/>
            <a:ext cx="461665" cy="11195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/>
              <a:t>Tomorrow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11705970" y="2219419"/>
            <a:ext cx="48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∞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797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03272" y="4490518"/>
            <a:ext cx="570368" cy="608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1385180"/>
            <a:ext cx="12192000" cy="231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" y="2772774"/>
            <a:ext cx="12192001" cy="168127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>
            <a:off x="11876926" y="2635775"/>
            <a:ext cx="0" cy="247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1911846" y="2635775"/>
            <a:ext cx="0" cy="2474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1013662" y="1549400"/>
            <a:ext cx="1015663" cy="10296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/>
              <a:t>Yesterday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1798492" y="1892300"/>
            <a:ext cx="461665" cy="68678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 smtClean="0"/>
              <a:t>Today</a:t>
            </a:r>
            <a:endParaRPr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265959" y="2164670"/>
            <a:ext cx="486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∞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063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166423" y="1039789"/>
            <a:ext cx="1244246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5222" y="1128061"/>
            <a:ext cx="1231271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94" y="1039789"/>
            <a:ext cx="1219200" cy="1219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92435" y="1039789"/>
            <a:ext cx="1207129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39789"/>
            <a:ext cx="1219200" cy="1219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04103" y="832919"/>
            <a:ext cx="1609403" cy="164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180" y="836691"/>
            <a:ext cx="1625397" cy="16253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33" y="1128061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1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7264</TotalTime>
  <Words>81</Words>
  <Application>Microsoft Office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</dc:creator>
  <cp:lastModifiedBy>1524B-F</cp:lastModifiedBy>
  <cp:revision>26</cp:revision>
  <dcterms:created xsi:type="dcterms:W3CDTF">2018-07-16T14:42:55Z</dcterms:created>
  <dcterms:modified xsi:type="dcterms:W3CDTF">2019-08-21T03:13:23Z</dcterms:modified>
</cp:coreProperties>
</file>