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2" autoAdjust="0"/>
    <p:restoredTop sz="94630"/>
  </p:normalViewPr>
  <p:slideViewPr>
    <p:cSldViewPr snapToGrid="0">
      <p:cViewPr varScale="1">
        <p:scale>
          <a:sx n="151" d="100"/>
          <a:sy n="151" d="100"/>
        </p:scale>
        <p:origin x="952" y="17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b="0" i="0" u="none" strike="noStrike" cap="none" dirty="0">
                <a:solidFill>
                  <a:schemeClr val="tx1"/>
                </a:solidFill>
                <a:latin typeface="Arial"/>
                <a:ea typeface="Arial"/>
                <a:cs typeface="Arial"/>
                <a:sym typeface="Arial"/>
              </a:rPr>
              <a:t>YOOGAASRI V</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a:t>
            </a:r>
            <a:r>
              <a:rPr lang="en-GB" sz="1100" b="0" i="0" u="none" strike="noStrike" cap="none" dirty="0">
                <a:solidFill>
                  <a:schemeClr val="tx1"/>
                </a:solidFill>
                <a:latin typeface="Arial"/>
                <a:ea typeface="Arial"/>
                <a:cs typeface="Arial"/>
                <a:sym typeface="Arial"/>
              </a:rPr>
              <a:t>1104119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1597</Words>
  <Application>Microsoft Macintosh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NISHOK V</cp:lastModifiedBy>
  <cp:revision>10</cp:revision>
  <dcterms:modified xsi:type="dcterms:W3CDTF">2024-04-10T03:31:39Z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