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68432BC-7D62-4F8C-B384-1D4DD5096E0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{{title}}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29200" y="1326600"/>
            <a:ext cx="45464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{{text}}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5029200" y="2834640"/>
            <a:ext cx="4546440" cy="190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1600" spc="-1" strike="noStrike">
                <a:latin typeface="Arial"/>
              </a:rPr>
              <a:t>{{description}}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LibreOffice/6.2.5.2$Linux_X86_64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2019-08-03T18:47:32Z</dcterms:created>
  <dc:creator/>
  <dc:description/>
  <dc:language>en-US</dc:language>
  <cp:lastModifiedBy/>
  <dcterms:modified xsi:type="dcterms:W3CDTF">2019-08-03T18:58:45Z</dcterms:modified>
  <cp:revision>2</cp:revision>
  <dc:subject/>
  <dc:title/>
</cp:coreProperties>
</file>