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4" r:id="rId7"/>
    <p:sldId id="280" r:id="rId8"/>
    <p:sldId id="277" r:id="rId9"/>
    <p:sldId id="266" r:id="rId10"/>
    <p:sldId id="276" r:id="rId11"/>
    <p:sldId id="275" r:id="rId12"/>
    <p:sldId id="267" r:id="rId13"/>
    <p:sldId id="270" r:id="rId14"/>
    <p:sldId id="271" r:id="rId15"/>
    <p:sldId id="272" r:id="rId16"/>
    <p:sldId id="273" r:id="rId17"/>
    <p:sldId id="265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39C3E2-780A-464C-96FC-169984CDAE7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450F803-B232-4A87-AACF-414A3FD88759}">
      <dgm:prSet phldrT="[텍스트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latinLnBrk="1"/>
          <a:r>
            <a:rPr lang="ko-KR" altLang="en-US" sz="2800" b="1" dirty="0" err="1" smtClean="0"/>
            <a:t>나눔사회</a:t>
          </a:r>
          <a:endParaRPr lang="ko-KR" altLang="en-US" sz="2800" b="1" dirty="0"/>
        </a:p>
      </dgm:t>
    </dgm:pt>
    <dgm:pt modelId="{5B0B99DE-A2B5-4BBF-AA26-0186CD2A8D41}" type="parTrans" cxnId="{EA76D3BA-4AF2-467C-9715-32E3BF83C7B7}">
      <dgm:prSet/>
      <dgm:spPr/>
      <dgm:t>
        <a:bodyPr/>
        <a:lstStyle/>
        <a:p>
          <a:pPr latinLnBrk="1"/>
          <a:endParaRPr lang="ko-KR" altLang="en-US"/>
        </a:p>
      </dgm:t>
    </dgm:pt>
    <dgm:pt modelId="{7EBD5891-4CFD-4E1E-A885-1B0C99C12326}" type="sibTrans" cxnId="{EA76D3BA-4AF2-467C-9715-32E3BF83C7B7}">
      <dgm:prSet/>
      <dgm:spPr/>
      <dgm:t>
        <a:bodyPr/>
        <a:lstStyle/>
        <a:p>
          <a:pPr latinLnBrk="1"/>
          <a:endParaRPr lang="ko-KR" altLang="en-US"/>
        </a:p>
      </dgm:t>
    </dgm:pt>
    <dgm:pt modelId="{B4379CF8-BF0F-4B5D-BE19-C02F87745545}">
      <dgm:prSet phldrT="[텍스트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latinLnBrk="1"/>
          <a:r>
            <a:rPr lang="ko-KR" altLang="en-US" sz="2000" b="1" dirty="0" smtClean="0"/>
            <a:t>일반적 의미의 나눔</a:t>
          </a:r>
          <a:endParaRPr lang="ko-KR" altLang="en-US" sz="2000" b="1" dirty="0"/>
        </a:p>
      </dgm:t>
    </dgm:pt>
    <dgm:pt modelId="{F1695026-B26D-4A84-873E-F0CF09F7D05C}" type="parTrans" cxnId="{1A356DB1-2B04-4F57-A975-DD7C060BF7D7}">
      <dgm:prSet/>
      <dgm:spPr/>
      <dgm:t>
        <a:bodyPr/>
        <a:lstStyle/>
        <a:p>
          <a:pPr latinLnBrk="1"/>
          <a:endParaRPr lang="ko-KR" altLang="en-US"/>
        </a:p>
      </dgm:t>
    </dgm:pt>
    <dgm:pt modelId="{56433702-50DB-42B5-A968-2EF77202E171}" type="sibTrans" cxnId="{1A356DB1-2B04-4F57-A975-DD7C060BF7D7}">
      <dgm:prSet/>
      <dgm:spPr/>
      <dgm:t>
        <a:bodyPr/>
        <a:lstStyle/>
        <a:p>
          <a:pPr latinLnBrk="1"/>
          <a:endParaRPr lang="ko-KR" altLang="en-US"/>
        </a:p>
      </dgm:t>
    </dgm:pt>
    <dgm:pt modelId="{526747B7-B5B0-49F7-8332-AD734838AB29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3200" b="1" dirty="0" smtClean="0">
              <a:solidFill>
                <a:schemeClr val="tx1"/>
              </a:solidFill>
            </a:rPr>
            <a:t>기부</a:t>
          </a:r>
          <a:endParaRPr lang="ko-KR" altLang="en-US" sz="3200" b="1" dirty="0">
            <a:solidFill>
              <a:schemeClr val="tx1"/>
            </a:solidFill>
          </a:endParaRPr>
        </a:p>
      </dgm:t>
    </dgm:pt>
    <dgm:pt modelId="{C99E0D14-AE56-4927-83FA-105BF1E7F248}" type="parTrans" cxnId="{2E4A06AC-326A-4BD4-AC01-DDC48EC04FD3}">
      <dgm:prSet/>
      <dgm:spPr/>
      <dgm:t>
        <a:bodyPr/>
        <a:lstStyle/>
        <a:p>
          <a:pPr latinLnBrk="1"/>
          <a:endParaRPr lang="ko-KR" altLang="en-US"/>
        </a:p>
      </dgm:t>
    </dgm:pt>
    <dgm:pt modelId="{29217677-BAF9-4FD3-A37F-772598AD793F}" type="sibTrans" cxnId="{2E4A06AC-326A-4BD4-AC01-DDC48EC04FD3}">
      <dgm:prSet/>
      <dgm:spPr/>
      <dgm:t>
        <a:bodyPr/>
        <a:lstStyle/>
        <a:p>
          <a:pPr latinLnBrk="1"/>
          <a:endParaRPr lang="ko-KR" altLang="en-US"/>
        </a:p>
      </dgm:t>
    </dgm:pt>
    <dgm:pt modelId="{F4DA953B-C656-40FF-BB39-3B8225E16B40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3200" b="1" dirty="0" smtClean="0">
              <a:solidFill>
                <a:schemeClr val="tx1"/>
              </a:solidFill>
            </a:rPr>
            <a:t>봉사</a:t>
          </a:r>
          <a:endParaRPr lang="ko-KR" altLang="en-US" sz="3200" b="1" dirty="0">
            <a:solidFill>
              <a:schemeClr val="tx1"/>
            </a:solidFill>
          </a:endParaRPr>
        </a:p>
      </dgm:t>
    </dgm:pt>
    <dgm:pt modelId="{B479D8BF-AF1E-4EE1-A681-DFA646EA5238}" type="parTrans" cxnId="{C345056B-6509-4A52-8478-3FA6C5F096E1}">
      <dgm:prSet/>
      <dgm:spPr/>
      <dgm:t>
        <a:bodyPr/>
        <a:lstStyle/>
        <a:p>
          <a:pPr latinLnBrk="1"/>
          <a:endParaRPr lang="ko-KR" altLang="en-US"/>
        </a:p>
      </dgm:t>
    </dgm:pt>
    <dgm:pt modelId="{73766166-888B-4FE9-BF0C-11A6CEAD0D41}" type="sibTrans" cxnId="{C345056B-6509-4A52-8478-3FA6C5F096E1}">
      <dgm:prSet/>
      <dgm:spPr/>
      <dgm:t>
        <a:bodyPr/>
        <a:lstStyle/>
        <a:p>
          <a:pPr latinLnBrk="1"/>
          <a:endParaRPr lang="ko-KR" altLang="en-US"/>
        </a:p>
      </dgm:t>
    </dgm:pt>
    <dgm:pt modelId="{1306C111-953D-4343-853C-E8CEB0041EAA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b="1" dirty="0" smtClean="0"/>
            <a:t>공유와 협력의 사회적 경제</a:t>
          </a:r>
          <a:endParaRPr lang="ko-KR" altLang="en-US" b="1" dirty="0"/>
        </a:p>
      </dgm:t>
    </dgm:pt>
    <dgm:pt modelId="{2C00830F-0FCD-4F26-953F-FEBA2FB99B2F}" type="parTrans" cxnId="{56C18C6B-877E-480A-BC8E-DFC56753A84B}">
      <dgm:prSet/>
      <dgm:spPr/>
      <dgm:t>
        <a:bodyPr/>
        <a:lstStyle/>
        <a:p>
          <a:pPr latinLnBrk="1"/>
          <a:endParaRPr lang="ko-KR" altLang="en-US"/>
        </a:p>
      </dgm:t>
    </dgm:pt>
    <dgm:pt modelId="{CF9C94D1-45B8-4C52-AE96-573D88D3066E}" type="sibTrans" cxnId="{56C18C6B-877E-480A-BC8E-DFC56753A84B}">
      <dgm:prSet/>
      <dgm:spPr/>
      <dgm:t>
        <a:bodyPr/>
        <a:lstStyle/>
        <a:p>
          <a:pPr latinLnBrk="1"/>
          <a:endParaRPr lang="ko-KR" altLang="en-US"/>
        </a:p>
      </dgm:t>
    </dgm:pt>
    <dgm:pt modelId="{35A7A7FE-BB71-424B-8095-76CE0CE905F9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2800" b="1" dirty="0" smtClean="0">
              <a:solidFill>
                <a:schemeClr val="tx1"/>
              </a:solidFill>
            </a:rPr>
            <a:t>협동조합</a:t>
          </a:r>
          <a:endParaRPr lang="ko-KR" altLang="en-US" sz="2800" b="1" dirty="0">
            <a:solidFill>
              <a:schemeClr val="tx1"/>
            </a:solidFill>
          </a:endParaRPr>
        </a:p>
      </dgm:t>
    </dgm:pt>
    <dgm:pt modelId="{D33B2155-32F2-4F50-AEEF-F92AB36F06E1}" type="parTrans" cxnId="{B717D5FD-A3F9-431A-B160-681388131B1A}">
      <dgm:prSet/>
      <dgm:spPr/>
      <dgm:t>
        <a:bodyPr/>
        <a:lstStyle/>
        <a:p>
          <a:pPr latinLnBrk="1"/>
          <a:endParaRPr lang="ko-KR" altLang="en-US"/>
        </a:p>
      </dgm:t>
    </dgm:pt>
    <dgm:pt modelId="{C521E6A9-8A5D-4481-9307-47493E7A4445}" type="sibTrans" cxnId="{B717D5FD-A3F9-431A-B160-681388131B1A}">
      <dgm:prSet/>
      <dgm:spPr/>
      <dgm:t>
        <a:bodyPr/>
        <a:lstStyle/>
        <a:p>
          <a:pPr latinLnBrk="1"/>
          <a:endParaRPr lang="ko-KR" altLang="en-US"/>
        </a:p>
      </dgm:t>
    </dgm:pt>
    <dgm:pt modelId="{5FE35FA0-BE48-4B26-A0A0-4374900A93F8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2400" b="1" dirty="0" smtClean="0">
              <a:solidFill>
                <a:schemeClr val="tx1"/>
              </a:solidFill>
            </a:rPr>
            <a:t>사회적 기업</a:t>
          </a:r>
          <a:endParaRPr lang="ko-KR" altLang="en-US" sz="2400" b="1" dirty="0">
            <a:solidFill>
              <a:schemeClr val="tx1"/>
            </a:solidFill>
          </a:endParaRPr>
        </a:p>
      </dgm:t>
    </dgm:pt>
    <dgm:pt modelId="{1021CBEF-A950-45BD-9F9D-0A236A883BD9}" type="parTrans" cxnId="{14EA82C7-B3E0-41C9-A46A-16EEF9B5DA1C}">
      <dgm:prSet/>
      <dgm:spPr/>
      <dgm:t>
        <a:bodyPr/>
        <a:lstStyle/>
        <a:p>
          <a:pPr latinLnBrk="1"/>
          <a:endParaRPr lang="ko-KR" altLang="en-US"/>
        </a:p>
      </dgm:t>
    </dgm:pt>
    <dgm:pt modelId="{01AFEE8B-888B-44EF-A124-B237EEEAFF66}" type="sibTrans" cxnId="{14EA82C7-B3E0-41C9-A46A-16EEF9B5DA1C}">
      <dgm:prSet/>
      <dgm:spPr/>
      <dgm:t>
        <a:bodyPr/>
        <a:lstStyle/>
        <a:p>
          <a:pPr latinLnBrk="1"/>
          <a:endParaRPr lang="ko-KR" altLang="en-US"/>
        </a:p>
      </dgm:t>
    </dgm:pt>
    <dgm:pt modelId="{46979B71-223A-4780-84C9-2222DEC5BD4C}">
      <dgm:prSet phldrT="[텍스트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비영리단체</a:t>
          </a:r>
          <a:endParaRPr lang="ko-KR" altLang="en-US" b="1" dirty="0">
            <a:solidFill>
              <a:schemeClr val="tx1"/>
            </a:solidFill>
          </a:endParaRPr>
        </a:p>
      </dgm:t>
    </dgm:pt>
    <dgm:pt modelId="{CB376254-3C5F-40A9-BD38-04894EBAD607}" type="parTrans" cxnId="{416CF5F8-60AF-4852-8252-D995A9388503}">
      <dgm:prSet/>
      <dgm:spPr/>
      <dgm:t>
        <a:bodyPr/>
        <a:lstStyle/>
        <a:p>
          <a:pPr latinLnBrk="1"/>
          <a:endParaRPr lang="ko-KR" altLang="en-US"/>
        </a:p>
      </dgm:t>
    </dgm:pt>
    <dgm:pt modelId="{E0DA238F-6DCE-4DDA-A2B8-EDBC32B13F55}" type="sibTrans" cxnId="{416CF5F8-60AF-4852-8252-D995A9388503}">
      <dgm:prSet/>
      <dgm:spPr/>
      <dgm:t>
        <a:bodyPr/>
        <a:lstStyle/>
        <a:p>
          <a:pPr latinLnBrk="1"/>
          <a:endParaRPr lang="ko-KR" altLang="en-US"/>
        </a:p>
      </dgm:t>
    </dgm:pt>
    <dgm:pt modelId="{93402D89-A51B-42B5-A5E4-561640C5B02B}" type="pres">
      <dgm:prSet presAssocID="{8639C3E2-780A-464C-96FC-169984CDAE7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2EA69C-38DC-4226-925E-E4E760147490}" type="pres">
      <dgm:prSet presAssocID="{1450F803-B232-4A87-AACF-414A3FD88759}" presName="root1" presStyleCnt="0"/>
      <dgm:spPr/>
    </dgm:pt>
    <dgm:pt modelId="{5AFD9EC5-F2E4-4194-ABB9-6069D9F46F15}" type="pres">
      <dgm:prSet presAssocID="{1450F803-B232-4A87-AACF-414A3FD8875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92C253-5E5F-4FDE-9B0C-F35679E12DCD}" type="pres">
      <dgm:prSet presAssocID="{1450F803-B232-4A87-AACF-414A3FD88759}" presName="level2hierChild" presStyleCnt="0"/>
      <dgm:spPr/>
    </dgm:pt>
    <dgm:pt modelId="{89381B89-AE04-4CD1-9DD8-7EE70CC2535F}" type="pres">
      <dgm:prSet presAssocID="{F1695026-B26D-4A84-873E-F0CF09F7D05C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B086B86-A02C-4C17-9725-E2799923899F}" type="pres">
      <dgm:prSet presAssocID="{F1695026-B26D-4A84-873E-F0CF09F7D05C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080AFDD-EC21-40FD-BF6F-F0F3782913F4}" type="pres">
      <dgm:prSet presAssocID="{B4379CF8-BF0F-4B5D-BE19-C02F87745545}" presName="root2" presStyleCnt="0"/>
      <dgm:spPr/>
    </dgm:pt>
    <dgm:pt modelId="{4DBC345F-FCDD-4B23-BAC2-4499DA067610}" type="pres">
      <dgm:prSet presAssocID="{B4379CF8-BF0F-4B5D-BE19-C02F8774554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4FC125-26E3-4DFC-9537-5BF037503F0C}" type="pres">
      <dgm:prSet presAssocID="{B4379CF8-BF0F-4B5D-BE19-C02F87745545}" presName="level3hierChild" presStyleCnt="0"/>
      <dgm:spPr/>
    </dgm:pt>
    <dgm:pt modelId="{2162C601-6519-4878-8878-0E898334E74C}" type="pres">
      <dgm:prSet presAssocID="{C99E0D14-AE56-4927-83FA-105BF1E7F248}" presName="conn2-1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CD3EACC0-6745-4257-BB65-85676B8331D9}" type="pres">
      <dgm:prSet presAssocID="{C99E0D14-AE56-4927-83FA-105BF1E7F248}" presName="connTx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B824D032-4C97-42D3-8FCF-8E563058A855}" type="pres">
      <dgm:prSet presAssocID="{526747B7-B5B0-49F7-8332-AD734838AB29}" presName="root2" presStyleCnt="0"/>
      <dgm:spPr/>
    </dgm:pt>
    <dgm:pt modelId="{E09864A0-7032-4058-B04C-A87CF7D6F734}" type="pres">
      <dgm:prSet presAssocID="{526747B7-B5B0-49F7-8332-AD734838AB29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4AD508-DEC0-44E6-9DC6-3845D383BED9}" type="pres">
      <dgm:prSet presAssocID="{526747B7-B5B0-49F7-8332-AD734838AB29}" presName="level3hierChild" presStyleCnt="0"/>
      <dgm:spPr/>
    </dgm:pt>
    <dgm:pt modelId="{D50D5018-B112-4F92-A33D-EF6684F62CA8}" type="pres">
      <dgm:prSet presAssocID="{B479D8BF-AF1E-4EE1-A681-DFA646EA5238}" presName="conn2-1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3A5378CD-86B4-4D0E-A9DD-C21A662EE3C9}" type="pres">
      <dgm:prSet presAssocID="{B479D8BF-AF1E-4EE1-A681-DFA646EA5238}" presName="connTx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847117B9-E114-4927-A359-FCA36A3CCB62}" type="pres">
      <dgm:prSet presAssocID="{F4DA953B-C656-40FF-BB39-3B8225E16B40}" presName="root2" presStyleCnt="0"/>
      <dgm:spPr/>
    </dgm:pt>
    <dgm:pt modelId="{AAA855CA-9C64-407A-8EB5-A24F42E2F667}" type="pres">
      <dgm:prSet presAssocID="{F4DA953B-C656-40FF-BB39-3B8225E16B40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9CD588-2E37-4567-8461-EDB8034F8C2F}" type="pres">
      <dgm:prSet presAssocID="{F4DA953B-C656-40FF-BB39-3B8225E16B40}" presName="level3hierChild" presStyleCnt="0"/>
      <dgm:spPr/>
    </dgm:pt>
    <dgm:pt modelId="{8DCF66ED-DD88-4285-9B9D-C57A60DDFE11}" type="pres">
      <dgm:prSet presAssocID="{2C00830F-0FCD-4F26-953F-FEBA2FB99B2F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4AAA18E2-9D6D-4BD1-AF6E-58E9B9BF675F}" type="pres">
      <dgm:prSet presAssocID="{2C00830F-0FCD-4F26-953F-FEBA2FB99B2F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AA58DF62-76F9-4E27-A3FE-D4B0C8828493}" type="pres">
      <dgm:prSet presAssocID="{1306C111-953D-4343-853C-E8CEB0041EAA}" presName="root2" presStyleCnt="0"/>
      <dgm:spPr/>
    </dgm:pt>
    <dgm:pt modelId="{B2EC5E2C-F6FD-4669-A15C-976CFA8DF506}" type="pres">
      <dgm:prSet presAssocID="{1306C111-953D-4343-853C-E8CEB0041EA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E3347A-042D-4D25-BDC8-83C7A26DBD2A}" type="pres">
      <dgm:prSet presAssocID="{1306C111-953D-4343-853C-E8CEB0041EAA}" presName="level3hierChild" presStyleCnt="0"/>
      <dgm:spPr/>
    </dgm:pt>
    <dgm:pt modelId="{E57719BF-4EAD-4C15-9EA7-28BE0E8D0CD2}" type="pres">
      <dgm:prSet presAssocID="{D33B2155-32F2-4F50-AEEF-F92AB36F06E1}" presName="conn2-1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F0207B8-9784-4004-B20B-CEF15A9A483A}" type="pres">
      <dgm:prSet presAssocID="{D33B2155-32F2-4F50-AEEF-F92AB36F06E1}" presName="connTx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79B26D3F-0F6B-4B6E-9084-D25DC4D1D0E7}" type="pres">
      <dgm:prSet presAssocID="{35A7A7FE-BB71-424B-8095-76CE0CE905F9}" presName="root2" presStyleCnt="0"/>
      <dgm:spPr/>
    </dgm:pt>
    <dgm:pt modelId="{A0DC26D8-0379-4CF1-BB64-57CC48DFF625}" type="pres">
      <dgm:prSet presAssocID="{35A7A7FE-BB71-424B-8095-76CE0CE905F9}" presName="LevelTwoTextNode" presStyleLbl="node3" presStyleIdx="2" presStyleCnt="5" custLinFactNeighborX="-466" custLinFactNeighborY="2757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1DA589-E33A-4AA8-B398-C0A14D5841DF}" type="pres">
      <dgm:prSet presAssocID="{35A7A7FE-BB71-424B-8095-76CE0CE905F9}" presName="level3hierChild" presStyleCnt="0"/>
      <dgm:spPr/>
    </dgm:pt>
    <dgm:pt modelId="{818117A2-3744-44B5-9684-B533CC22B7F8}" type="pres">
      <dgm:prSet presAssocID="{1021CBEF-A950-45BD-9F9D-0A236A883BD9}" presName="conn2-1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7884185-6BB5-41D8-9E78-961144D50229}" type="pres">
      <dgm:prSet presAssocID="{1021CBEF-A950-45BD-9F9D-0A236A883BD9}" presName="connTx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D07D610-3FF0-497D-89B0-B6A1EB9CEC13}" type="pres">
      <dgm:prSet presAssocID="{5FE35FA0-BE48-4B26-A0A0-4374900A93F8}" presName="root2" presStyleCnt="0"/>
      <dgm:spPr/>
    </dgm:pt>
    <dgm:pt modelId="{F4F8EACD-7953-481E-9574-88366AA06D1C}" type="pres">
      <dgm:prSet presAssocID="{5FE35FA0-BE48-4B26-A0A0-4374900A93F8}" presName="LevelTwoTextNode" presStyleLbl="node3" presStyleIdx="3" presStyleCnt="5" custLinFactNeighborX="-629" custLinFactNeighborY="1862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3099EA-A46F-4931-B42E-23018F3B3F2A}" type="pres">
      <dgm:prSet presAssocID="{5FE35FA0-BE48-4B26-A0A0-4374900A93F8}" presName="level3hierChild" presStyleCnt="0"/>
      <dgm:spPr/>
    </dgm:pt>
    <dgm:pt modelId="{AEFA3F9C-C4B7-4022-82AE-4833C146CC09}" type="pres">
      <dgm:prSet presAssocID="{CB376254-3C5F-40A9-BD38-04894EBAD607}" presName="conn2-1" presStyleLbl="parChTrans1D3" presStyleIdx="4" presStyleCnt="5"/>
      <dgm:spPr/>
    </dgm:pt>
    <dgm:pt modelId="{BE2B65DB-BDE2-4211-A9A5-936C4FCDDBAE}" type="pres">
      <dgm:prSet presAssocID="{CB376254-3C5F-40A9-BD38-04894EBAD607}" presName="connTx" presStyleLbl="parChTrans1D3" presStyleIdx="4" presStyleCnt="5"/>
      <dgm:spPr/>
    </dgm:pt>
    <dgm:pt modelId="{4A9FC629-0D0F-43DB-8D79-1BAB4DEF5409}" type="pres">
      <dgm:prSet presAssocID="{46979B71-223A-4780-84C9-2222DEC5BD4C}" presName="root2" presStyleCnt="0"/>
      <dgm:spPr/>
    </dgm:pt>
    <dgm:pt modelId="{F8F22D5F-3F2A-40FF-8EAB-D53544E2CC5E}" type="pres">
      <dgm:prSet presAssocID="{46979B71-223A-4780-84C9-2222DEC5BD4C}" presName="LevelTwoTextNode" presStyleLbl="node3" presStyleIdx="4" presStyleCnt="5" custLinFactNeighborX="-629" custLinFactNeighborY="122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0BA4BD-25A8-4F76-99AD-34503CFF9072}" type="pres">
      <dgm:prSet presAssocID="{46979B71-223A-4780-84C9-2222DEC5BD4C}" presName="level3hierChild" presStyleCnt="0"/>
      <dgm:spPr/>
    </dgm:pt>
  </dgm:ptLst>
  <dgm:cxnLst>
    <dgm:cxn modelId="{11D43082-DB7F-40FB-BC79-D766BA1E59CD}" type="presOf" srcId="{1021CBEF-A950-45BD-9F9D-0A236A883BD9}" destId="{818117A2-3744-44B5-9684-B533CC22B7F8}" srcOrd="0" destOrd="0" presId="urn:microsoft.com/office/officeart/2005/8/layout/hierarchy2"/>
    <dgm:cxn modelId="{56C18C6B-877E-480A-BC8E-DFC56753A84B}" srcId="{1450F803-B232-4A87-AACF-414A3FD88759}" destId="{1306C111-953D-4343-853C-E8CEB0041EAA}" srcOrd="1" destOrd="0" parTransId="{2C00830F-0FCD-4F26-953F-FEBA2FB99B2F}" sibTransId="{CF9C94D1-45B8-4C52-AE96-573D88D3066E}"/>
    <dgm:cxn modelId="{EA76D3BA-4AF2-467C-9715-32E3BF83C7B7}" srcId="{8639C3E2-780A-464C-96FC-169984CDAE79}" destId="{1450F803-B232-4A87-AACF-414A3FD88759}" srcOrd="0" destOrd="0" parTransId="{5B0B99DE-A2B5-4BBF-AA26-0186CD2A8D41}" sibTransId="{7EBD5891-4CFD-4E1E-A885-1B0C99C12326}"/>
    <dgm:cxn modelId="{16774AF2-A096-49B2-AFFE-3F594C89540F}" type="presOf" srcId="{C99E0D14-AE56-4927-83FA-105BF1E7F248}" destId="{2162C601-6519-4878-8878-0E898334E74C}" srcOrd="0" destOrd="0" presId="urn:microsoft.com/office/officeart/2005/8/layout/hierarchy2"/>
    <dgm:cxn modelId="{A2C6B01C-59B2-4FDA-B973-EEC65771C46A}" type="presOf" srcId="{C99E0D14-AE56-4927-83FA-105BF1E7F248}" destId="{CD3EACC0-6745-4257-BB65-85676B8331D9}" srcOrd="1" destOrd="0" presId="urn:microsoft.com/office/officeart/2005/8/layout/hierarchy2"/>
    <dgm:cxn modelId="{B01BA2E3-64A4-498A-90E8-260E7091B4E9}" type="presOf" srcId="{35A7A7FE-BB71-424B-8095-76CE0CE905F9}" destId="{A0DC26D8-0379-4CF1-BB64-57CC48DFF625}" srcOrd="0" destOrd="0" presId="urn:microsoft.com/office/officeart/2005/8/layout/hierarchy2"/>
    <dgm:cxn modelId="{994CF65A-A61E-4B11-A93C-BC16E31C6DE1}" type="presOf" srcId="{F1695026-B26D-4A84-873E-F0CF09F7D05C}" destId="{89381B89-AE04-4CD1-9DD8-7EE70CC2535F}" srcOrd="0" destOrd="0" presId="urn:microsoft.com/office/officeart/2005/8/layout/hierarchy2"/>
    <dgm:cxn modelId="{F061C4A4-6DED-4DAF-978D-60213646FB1D}" type="presOf" srcId="{1450F803-B232-4A87-AACF-414A3FD88759}" destId="{5AFD9EC5-F2E4-4194-ABB9-6069D9F46F15}" srcOrd="0" destOrd="0" presId="urn:microsoft.com/office/officeart/2005/8/layout/hierarchy2"/>
    <dgm:cxn modelId="{01C4D931-948B-477A-B580-977A3F953D47}" type="presOf" srcId="{46979B71-223A-4780-84C9-2222DEC5BD4C}" destId="{F8F22D5F-3F2A-40FF-8EAB-D53544E2CC5E}" srcOrd="0" destOrd="0" presId="urn:microsoft.com/office/officeart/2005/8/layout/hierarchy2"/>
    <dgm:cxn modelId="{9F5395E1-1CBF-431B-94B3-9656EA529722}" type="presOf" srcId="{8639C3E2-780A-464C-96FC-169984CDAE79}" destId="{93402D89-A51B-42B5-A5E4-561640C5B02B}" srcOrd="0" destOrd="0" presId="urn:microsoft.com/office/officeart/2005/8/layout/hierarchy2"/>
    <dgm:cxn modelId="{264E6511-5637-41E7-8963-834CB507988A}" type="presOf" srcId="{F4DA953B-C656-40FF-BB39-3B8225E16B40}" destId="{AAA855CA-9C64-407A-8EB5-A24F42E2F667}" srcOrd="0" destOrd="0" presId="urn:microsoft.com/office/officeart/2005/8/layout/hierarchy2"/>
    <dgm:cxn modelId="{B717D5FD-A3F9-431A-B160-681388131B1A}" srcId="{1306C111-953D-4343-853C-E8CEB0041EAA}" destId="{35A7A7FE-BB71-424B-8095-76CE0CE905F9}" srcOrd="0" destOrd="0" parTransId="{D33B2155-32F2-4F50-AEEF-F92AB36F06E1}" sibTransId="{C521E6A9-8A5D-4481-9307-47493E7A4445}"/>
    <dgm:cxn modelId="{2763DE7E-3744-47E4-8133-2C7725DF042E}" type="presOf" srcId="{F1695026-B26D-4A84-873E-F0CF09F7D05C}" destId="{AB086B86-A02C-4C17-9725-E2799923899F}" srcOrd="1" destOrd="0" presId="urn:microsoft.com/office/officeart/2005/8/layout/hierarchy2"/>
    <dgm:cxn modelId="{5988973A-088D-4F3D-A5EA-6894796C238E}" type="presOf" srcId="{526747B7-B5B0-49F7-8332-AD734838AB29}" destId="{E09864A0-7032-4058-B04C-A87CF7D6F734}" srcOrd="0" destOrd="0" presId="urn:microsoft.com/office/officeart/2005/8/layout/hierarchy2"/>
    <dgm:cxn modelId="{44BAA7B3-0E83-4CFA-B108-47100F3AED02}" type="presOf" srcId="{D33B2155-32F2-4F50-AEEF-F92AB36F06E1}" destId="{E57719BF-4EAD-4C15-9EA7-28BE0E8D0CD2}" srcOrd="0" destOrd="0" presId="urn:microsoft.com/office/officeart/2005/8/layout/hierarchy2"/>
    <dgm:cxn modelId="{EFAE076C-325E-4D12-B04F-1CC262FE4CB7}" type="presOf" srcId="{B4379CF8-BF0F-4B5D-BE19-C02F87745545}" destId="{4DBC345F-FCDD-4B23-BAC2-4499DA067610}" srcOrd="0" destOrd="0" presId="urn:microsoft.com/office/officeart/2005/8/layout/hierarchy2"/>
    <dgm:cxn modelId="{C345056B-6509-4A52-8478-3FA6C5F096E1}" srcId="{B4379CF8-BF0F-4B5D-BE19-C02F87745545}" destId="{F4DA953B-C656-40FF-BB39-3B8225E16B40}" srcOrd="1" destOrd="0" parTransId="{B479D8BF-AF1E-4EE1-A681-DFA646EA5238}" sibTransId="{73766166-888B-4FE9-BF0C-11A6CEAD0D41}"/>
    <dgm:cxn modelId="{2C7DEAD6-01B9-4208-B15B-638AE00176E7}" type="presOf" srcId="{B479D8BF-AF1E-4EE1-A681-DFA646EA5238}" destId="{D50D5018-B112-4F92-A33D-EF6684F62CA8}" srcOrd="0" destOrd="0" presId="urn:microsoft.com/office/officeart/2005/8/layout/hierarchy2"/>
    <dgm:cxn modelId="{416CF5F8-60AF-4852-8252-D995A9388503}" srcId="{1306C111-953D-4343-853C-E8CEB0041EAA}" destId="{46979B71-223A-4780-84C9-2222DEC5BD4C}" srcOrd="2" destOrd="0" parTransId="{CB376254-3C5F-40A9-BD38-04894EBAD607}" sibTransId="{E0DA238F-6DCE-4DDA-A2B8-EDBC32B13F55}"/>
    <dgm:cxn modelId="{726A164C-9C80-451F-B002-604B7C428FCA}" type="presOf" srcId="{2C00830F-0FCD-4F26-953F-FEBA2FB99B2F}" destId="{8DCF66ED-DD88-4285-9B9D-C57A60DDFE11}" srcOrd="0" destOrd="0" presId="urn:microsoft.com/office/officeart/2005/8/layout/hierarchy2"/>
    <dgm:cxn modelId="{07312901-26E8-496A-926D-E2ECFA889081}" type="presOf" srcId="{1306C111-953D-4343-853C-E8CEB0041EAA}" destId="{B2EC5E2C-F6FD-4669-A15C-976CFA8DF506}" srcOrd="0" destOrd="0" presId="urn:microsoft.com/office/officeart/2005/8/layout/hierarchy2"/>
    <dgm:cxn modelId="{A6408BCA-6953-4B48-AF4B-556B446E9F40}" type="presOf" srcId="{1021CBEF-A950-45BD-9F9D-0A236A883BD9}" destId="{57884185-6BB5-41D8-9E78-961144D50229}" srcOrd="1" destOrd="0" presId="urn:microsoft.com/office/officeart/2005/8/layout/hierarchy2"/>
    <dgm:cxn modelId="{14EA82C7-B3E0-41C9-A46A-16EEF9B5DA1C}" srcId="{1306C111-953D-4343-853C-E8CEB0041EAA}" destId="{5FE35FA0-BE48-4B26-A0A0-4374900A93F8}" srcOrd="1" destOrd="0" parTransId="{1021CBEF-A950-45BD-9F9D-0A236A883BD9}" sibTransId="{01AFEE8B-888B-44EF-A124-B237EEEAFF66}"/>
    <dgm:cxn modelId="{4965A92A-C9F9-4075-8745-3E9D7EB0F3A7}" type="presOf" srcId="{CB376254-3C5F-40A9-BD38-04894EBAD607}" destId="{BE2B65DB-BDE2-4211-A9A5-936C4FCDDBAE}" srcOrd="1" destOrd="0" presId="urn:microsoft.com/office/officeart/2005/8/layout/hierarchy2"/>
    <dgm:cxn modelId="{2E4A06AC-326A-4BD4-AC01-DDC48EC04FD3}" srcId="{B4379CF8-BF0F-4B5D-BE19-C02F87745545}" destId="{526747B7-B5B0-49F7-8332-AD734838AB29}" srcOrd="0" destOrd="0" parTransId="{C99E0D14-AE56-4927-83FA-105BF1E7F248}" sibTransId="{29217677-BAF9-4FD3-A37F-772598AD793F}"/>
    <dgm:cxn modelId="{482BED8D-2F71-4896-9779-2127F711423E}" type="presOf" srcId="{B479D8BF-AF1E-4EE1-A681-DFA646EA5238}" destId="{3A5378CD-86B4-4D0E-A9DD-C21A662EE3C9}" srcOrd="1" destOrd="0" presId="urn:microsoft.com/office/officeart/2005/8/layout/hierarchy2"/>
    <dgm:cxn modelId="{B192504D-8E5A-4E84-9AEE-F109623B91AF}" type="presOf" srcId="{5FE35FA0-BE48-4B26-A0A0-4374900A93F8}" destId="{F4F8EACD-7953-481E-9574-88366AA06D1C}" srcOrd="0" destOrd="0" presId="urn:microsoft.com/office/officeart/2005/8/layout/hierarchy2"/>
    <dgm:cxn modelId="{76E7238F-8902-49E9-8EA2-3E1976B6D762}" type="presOf" srcId="{2C00830F-0FCD-4F26-953F-FEBA2FB99B2F}" destId="{4AAA18E2-9D6D-4BD1-AF6E-58E9B9BF675F}" srcOrd="1" destOrd="0" presId="urn:microsoft.com/office/officeart/2005/8/layout/hierarchy2"/>
    <dgm:cxn modelId="{1A356DB1-2B04-4F57-A975-DD7C060BF7D7}" srcId="{1450F803-B232-4A87-AACF-414A3FD88759}" destId="{B4379CF8-BF0F-4B5D-BE19-C02F87745545}" srcOrd="0" destOrd="0" parTransId="{F1695026-B26D-4A84-873E-F0CF09F7D05C}" sibTransId="{56433702-50DB-42B5-A968-2EF77202E171}"/>
    <dgm:cxn modelId="{FD102755-B701-4F3F-A207-3285549680DC}" type="presOf" srcId="{CB376254-3C5F-40A9-BD38-04894EBAD607}" destId="{AEFA3F9C-C4B7-4022-82AE-4833C146CC09}" srcOrd="0" destOrd="0" presId="urn:microsoft.com/office/officeart/2005/8/layout/hierarchy2"/>
    <dgm:cxn modelId="{9741933F-2806-457D-BD85-5DEC5A15DF2D}" type="presOf" srcId="{D33B2155-32F2-4F50-AEEF-F92AB36F06E1}" destId="{EF0207B8-9784-4004-B20B-CEF15A9A483A}" srcOrd="1" destOrd="0" presId="urn:microsoft.com/office/officeart/2005/8/layout/hierarchy2"/>
    <dgm:cxn modelId="{FB4935E8-61DF-4243-9E31-960F95BD47E4}" type="presParOf" srcId="{93402D89-A51B-42B5-A5E4-561640C5B02B}" destId="{412EA69C-38DC-4226-925E-E4E760147490}" srcOrd="0" destOrd="0" presId="urn:microsoft.com/office/officeart/2005/8/layout/hierarchy2"/>
    <dgm:cxn modelId="{5717EDE7-8049-4643-BFA2-D99806FB9FA6}" type="presParOf" srcId="{412EA69C-38DC-4226-925E-E4E760147490}" destId="{5AFD9EC5-F2E4-4194-ABB9-6069D9F46F15}" srcOrd="0" destOrd="0" presId="urn:microsoft.com/office/officeart/2005/8/layout/hierarchy2"/>
    <dgm:cxn modelId="{10CE39FD-E476-4344-8FC5-86B2A64502B7}" type="presParOf" srcId="{412EA69C-38DC-4226-925E-E4E760147490}" destId="{6A92C253-5E5F-4FDE-9B0C-F35679E12DCD}" srcOrd="1" destOrd="0" presId="urn:microsoft.com/office/officeart/2005/8/layout/hierarchy2"/>
    <dgm:cxn modelId="{AA70A7AD-779A-4A4D-A432-7618ADD4DAC5}" type="presParOf" srcId="{6A92C253-5E5F-4FDE-9B0C-F35679E12DCD}" destId="{89381B89-AE04-4CD1-9DD8-7EE70CC2535F}" srcOrd="0" destOrd="0" presId="urn:microsoft.com/office/officeart/2005/8/layout/hierarchy2"/>
    <dgm:cxn modelId="{6B0A1FEA-65CA-405F-9A9D-CA2652E95EAE}" type="presParOf" srcId="{89381B89-AE04-4CD1-9DD8-7EE70CC2535F}" destId="{AB086B86-A02C-4C17-9725-E2799923899F}" srcOrd="0" destOrd="0" presId="urn:microsoft.com/office/officeart/2005/8/layout/hierarchy2"/>
    <dgm:cxn modelId="{100079D0-89E3-4003-9909-1CD9C1577222}" type="presParOf" srcId="{6A92C253-5E5F-4FDE-9B0C-F35679E12DCD}" destId="{C080AFDD-EC21-40FD-BF6F-F0F3782913F4}" srcOrd="1" destOrd="0" presId="urn:microsoft.com/office/officeart/2005/8/layout/hierarchy2"/>
    <dgm:cxn modelId="{C32AFE99-DB64-4BEC-BB2A-2D89F2226E13}" type="presParOf" srcId="{C080AFDD-EC21-40FD-BF6F-F0F3782913F4}" destId="{4DBC345F-FCDD-4B23-BAC2-4499DA067610}" srcOrd="0" destOrd="0" presId="urn:microsoft.com/office/officeart/2005/8/layout/hierarchy2"/>
    <dgm:cxn modelId="{95A0E919-8569-4AB2-B6A1-FE48D310E09A}" type="presParOf" srcId="{C080AFDD-EC21-40FD-BF6F-F0F3782913F4}" destId="{3D4FC125-26E3-4DFC-9537-5BF037503F0C}" srcOrd="1" destOrd="0" presId="urn:microsoft.com/office/officeart/2005/8/layout/hierarchy2"/>
    <dgm:cxn modelId="{3319CBDC-5BC9-49EE-9B10-879AB90ADCFE}" type="presParOf" srcId="{3D4FC125-26E3-4DFC-9537-5BF037503F0C}" destId="{2162C601-6519-4878-8878-0E898334E74C}" srcOrd="0" destOrd="0" presId="urn:microsoft.com/office/officeart/2005/8/layout/hierarchy2"/>
    <dgm:cxn modelId="{0299B6A6-2553-4D5A-8555-EFACE5351A90}" type="presParOf" srcId="{2162C601-6519-4878-8878-0E898334E74C}" destId="{CD3EACC0-6745-4257-BB65-85676B8331D9}" srcOrd="0" destOrd="0" presId="urn:microsoft.com/office/officeart/2005/8/layout/hierarchy2"/>
    <dgm:cxn modelId="{B4F986F5-0FBA-4D1D-AC9D-9F6AF622C908}" type="presParOf" srcId="{3D4FC125-26E3-4DFC-9537-5BF037503F0C}" destId="{B824D032-4C97-42D3-8FCF-8E563058A855}" srcOrd="1" destOrd="0" presId="urn:microsoft.com/office/officeart/2005/8/layout/hierarchy2"/>
    <dgm:cxn modelId="{ED36290A-322C-4FC2-AB17-6A54FE1A212E}" type="presParOf" srcId="{B824D032-4C97-42D3-8FCF-8E563058A855}" destId="{E09864A0-7032-4058-B04C-A87CF7D6F734}" srcOrd="0" destOrd="0" presId="urn:microsoft.com/office/officeart/2005/8/layout/hierarchy2"/>
    <dgm:cxn modelId="{3CDF1E4D-772D-431A-9500-5C78C715A385}" type="presParOf" srcId="{B824D032-4C97-42D3-8FCF-8E563058A855}" destId="{8A4AD508-DEC0-44E6-9DC6-3845D383BED9}" srcOrd="1" destOrd="0" presId="urn:microsoft.com/office/officeart/2005/8/layout/hierarchy2"/>
    <dgm:cxn modelId="{E548DDD7-D747-4273-A4AC-C406A4364C14}" type="presParOf" srcId="{3D4FC125-26E3-4DFC-9537-5BF037503F0C}" destId="{D50D5018-B112-4F92-A33D-EF6684F62CA8}" srcOrd="2" destOrd="0" presId="urn:microsoft.com/office/officeart/2005/8/layout/hierarchy2"/>
    <dgm:cxn modelId="{D11DDBC5-F184-414F-9F2A-1C2B90BFBB09}" type="presParOf" srcId="{D50D5018-B112-4F92-A33D-EF6684F62CA8}" destId="{3A5378CD-86B4-4D0E-A9DD-C21A662EE3C9}" srcOrd="0" destOrd="0" presId="urn:microsoft.com/office/officeart/2005/8/layout/hierarchy2"/>
    <dgm:cxn modelId="{64372EA4-3351-43B0-8942-0A1C35A0EF7C}" type="presParOf" srcId="{3D4FC125-26E3-4DFC-9537-5BF037503F0C}" destId="{847117B9-E114-4927-A359-FCA36A3CCB62}" srcOrd="3" destOrd="0" presId="urn:microsoft.com/office/officeart/2005/8/layout/hierarchy2"/>
    <dgm:cxn modelId="{27C879A3-6F74-4AD3-93F8-544EBA6E4599}" type="presParOf" srcId="{847117B9-E114-4927-A359-FCA36A3CCB62}" destId="{AAA855CA-9C64-407A-8EB5-A24F42E2F667}" srcOrd="0" destOrd="0" presId="urn:microsoft.com/office/officeart/2005/8/layout/hierarchy2"/>
    <dgm:cxn modelId="{243E011E-58EC-4983-B6D3-B57C3D3E97D5}" type="presParOf" srcId="{847117B9-E114-4927-A359-FCA36A3CCB62}" destId="{739CD588-2E37-4567-8461-EDB8034F8C2F}" srcOrd="1" destOrd="0" presId="urn:microsoft.com/office/officeart/2005/8/layout/hierarchy2"/>
    <dgm:cxn modelId="{227D8D7C-B0D5-4056-8F5F-4E523EDA8D79}" type="presParOf" srcId="{6A92C253-5E5F-4FDE-9B0C-F35679E12DCD}" destId="{8DCF66ED-DD88-4285-9B9D-C57A60DDFE11}" srcOrd="2" destOrd="0" presId="urn:microsoft.com/office/officeart/2005/8/layout/hierarchy2"/>
    <dgm:cxn modelId="{EC38D69E-69DE-42D6-B56A-624D43C17714}" type="presParOf" srcId="{8DCF66ED-DD88-4285-9B9D-C57A60DDFE11}" destId="{4AAA18E2-9D6D-4BD1-AF6E-58E9B9BF675F}" srcOrd="0" destOrd="0" presId="urn:microsoft.com/office/officeart/2005/8/layout/hierarchy2"/>
    <dgm:cxn modelId="{C7B4CC3C-2B7C-4EE6-AD78-31D7B5EADFF5}" type="presParOf" srcId="{6A92C253-5E5F-4FDE-9B0C-F35679E12DCD}" destId="{AA58DF62-76F9-4E27-A3FE-D4B0C8828493}" srcOrd="3" destOrd="0" presId="urn:microsoft.com/office/officeart/2005/8/layout/hierarchy2"/>
    <dgm:cxn modelId="{82FAC907-B62F-459C-AFDB-BE728A25BE0E}" type="presParOf" srcId="{AA58DF62-76F9-4E27-A3FE-D4B0C8828493}" destId="{B2EC5E2C-F6FD-4669-A15C-976CFA8DF506}" srcOrd="0" destOrd="0" presId="urn:microsoft.com/office/officeart/2005/8/layout/hierarchy2"/>
    <dgm:cxn modelId="{56055992-0189-416A-A91F-7DDEC86FBEE9}" type="presParOf" srcId="{AA58DF62-76F9-4E27-A3FE-D4B0C8828493}" destId="{BCE3347A-042D-4D25-BDC8-83C7A26DBD2A}" srcOrd="1" destOrd="0" presId="urn:microsoft.com/office/officeart/2005/8/layout/hierarchy2"/>
    <dgm:cxn modelId="{B6672B38-4C01-4D3B-B222-5722BB46DDCA}" type="presParOf" srcId="{BCE3347A-042D-4D25-BDC8-83C7A26DBD2A}" destId="{E57719BF-4EAD-4C15-9EA7-28BE0E8D0CD2}" srcOrd="0" destOrd="0" presId="urn:microsoft.com/office/officeart/2005/8/layout/hierarchy2"/>
    <dgm:cxn modelId="{2CFAA3D1-E067-4121-A09F-B43BDDD7BD68}" type="presParOf" srcId="{E57719BF-4EAD-4C15-9EA7-28BE0E8D0CD2}" destId="{EF0207B8-9784-4004-B20B-CEF15A9A483A}" srcOrd="0" destOrd="0" presId="urn:microsoft.com/office/officeart/2005/8/layout/hierarchy2"/>
    <dgm:cxn modelId="{2C1289EF-DC55-4B47-8894-8BB8FD1B3998}" type="presParOf" srcId="{BCE3347A-042D-4D25-BDC8-83C7A26DBD2A}" destId="{79B26D3F-0F6B-4B6E-9084-D25DC4D1D0E7}" srcOrd="1" destOrd="0" presId="urn:microsoft.com/office/officeart/2005/8/layout/hierarchy2"/>
    <dgm:cxn modelId="{3186CECB-8FBD-4B66-A1B8-7972B3352C4F}" type="presParOf" srcId="{79B26D3F-0F6B-4B6E-9084-D25DC4D1D0E7}" destId="{A0DC26D8-0379-4CF1-BB64-57CC48DFF625}" srcOrd="0" destOrd="0" presId="urn:microsoft.com/office/officeart/2005/8/layout/hierarchy2"/>
    <dgm:cxn modelId="{2F8BB07A-28B1-4A5E-A60B-26BBE182DAD8}" type="presParOf" srcId="{79B26D3F-0F6B-4B6E-9084-D25DC4D1D0E7}" destId="{851DA589-E33A-4AA8-B398-C0A14D5841DF}" srcOrd="1" destOrd="0" presId="urn:microsoft.com/office/officeart/2005/8/layout/hierarchy2"/>
    <dgm:cxn modelId="{8816DFB3-A723-4B7A-BA11-2697EE22B5AC}" type="presParOf" srcId="{BCE3347A-042D-4D25-BDC8-83C7A26DBD2A}" destId="{818117A2-3744-44B5-9684-B533CC22B7F8}" srcOrd="2" destOrd="0" presId="urn:microsoft.com/office/officeart/2005/8/layout/hierarchy2"/>
    <dgm:cxn modelId="{195F76EF-2741-4126-B8E5-C2FD29624B13}" type="presParOf" srcId="{818117A2-3744-44B5-9684-B533CC22B7F8}" destId="{57884185-6BB5-41D8-9E78-961144D50229}" srcOrd="0" destOrd="0" presId="urn:microsoft.com/office/officeart/2005/8/layout/hierarchy2"/>
    <dgm:cxn modelId="{5ED52C1C-DA18-4607-9636-35FBEF40CEC9}" type="presParOf" srcId="{BCE3347A-042D-4D25-BDC8-83C7A26DBD2A}" destId="{0D07D610-3FF0-497D-89B0-B6A1EB9CEC13}" srcOrd="3" destOrd="0" presId="urn:microsoft.com/office/officeart/2005/8/layout/hierarchy2"/>
    <dgm:cxn modelId="{B735B2C7-B16A-4031-AAE2-9D98A00E2543}" type="presParOf" srcId="{0D07D610-3FF0-497D-89B0-B6A1EB9CEC13}" destId="{F4F8EACD-7953-481E-9574-88366AA06D1C}" srcOrd="0" destOrd="0" presId="urn:microsoft.com/office/officeart/2005/8/layout/hierarchy2"/>
    <dgm:cxn modelId="{7EDB2657-74C5-41B9-8C7C-9E0ED02367E2}" type="presParOf" srcId="{0D07D610-3FF0-497D-89B0-B6A1EB9CEC13}" destId="{743099EA-A46F-4931-B42E-23018F3B3F2A}" srcOrd="1" destOrd="0" presId="urn:microsoft.com/office/officeart/2005/8/layout/hierarchy2"/>
    <dgm:cxn modelId="{DA16B399-22CD-45AE-8FF8-643132746AAE}" type="presParOf" srcId="{BCE3347A-042D-4D25-BDC8-83C7A26DBD2A}" destId="{AEFA3F9C-C4B7-4022-82AE-4833C146CC09}" srcOrd="4" destOrd="0" presId="urn:microsoft.com/office/officeart/2005/8/layout/hierarchy2"/>
    <dgm:cxn modelId="{647ACB28-0B34-41A0-8888-41BCCE46F3FB}" type="presParOf" srcId="{AEFA3F9C-C4B7-4022-82AE-4833C146CC09}" destId="{BE2B65DB-BDE2-4211-A9A5-936C4FCDDBAE}" srcOrd="0" destOrd="0" presId="urn:microsoft.com/office/officeart/2005/8/layout/hierarchy2"/>
    <dgm:cxn modelId="{B3E42519-B01C-4D3C-8E7D-2839ACDACB90}" type="presParOf" srcId="{BCE3347A-042D-4D25-BDC8-83C7A26DBD2A}" destId="{4A9FC629-0D0F-43DB-8D79-1BAB4DEF5409}" srcOrd="5" destOrd="0" presId="urn:microsoft.com/office/officeart/2005/8/layout/hierarchy2"/>
    <dgm:cxn modelId="{CC7D1F79-29BF-45F5-B280-1F98B5A32B7E}" type="presParOf" srcId="{4A9FC629-0D0F-43DB-8D79-1BAB4DEF5409}" destId="{F8F22D5F-3F2A-40FF-8EAB-D53544E2CC5E}" srcOrd="0" destOrd="0" presId="urn:microsoft.com/office/officeart/2005/8/layout/hierarchy2"/>
    <dgm:cxn modelId="{A01D0F15-5DE1-492A-934A-360AD43D6E81}" type="presParOf" srcId="{4A9FC629-0D0F-43DB-8D79-1BAB4DEF5409}" destId="{1F0BA4BD-25A8-4F76-99AD-34503CFF907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A6FCC0-6DFB-4253-B47A-A4901B63507F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F2B171C-046B-43D9-AD0A-C4A1AB540BAB}">
      <dgm:prSet phldrT="[텍스트]"/>
      <dgm:spPr/>
      <dgm:t>
        <a:bodyPr/>
        <a:lstStyle/>
        <a:p>
          <a:pPr latinLnBrk="1"/>
          <a:r>
            <a:rPr lang="ko-KR" altLang="en-US" b="1" dirty="0" smtClean="0"/>
            <a:t>국가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공동체</a:t>
          </a:r>
          <a:endParaRPr lang="ko-KR" altLang="en-US" b="1" dirty="0"/>
        </a:p>
      </dgm:t>
    </dgm:pt>
    <dgm:pt modelId="{1A1617B2-41B3-4606-831F-C0E385B38FC6}" type="parTrans" cxnId="{406911AA-EB66-40E9-8424-4DB4AF99A7BB}">
      <dgm:prSet/>
      <dgm:spPr/>
      <dgm:t>
        <a:bodyPr/>
        <a:lstStyle/>
        <a:p>
          <a:pPr latinLnBrk="1"/>
          <a:endParaRPr lang="ko-KR" altLang="en-US"/>
        </a:p>
      </dgm:t>
    </dgm:pt>
    <dgm:pt modelId="{C103CA3A-B2A7-442C-A128-58F998233A0A}" type="sibTrans" cxnId="{406911AA-EB66-40E9-8424-4DB4AF99A7BB}">
      <dgm:prSet/>
      <dgm:spPr/>
      <dgm:t>
        <a:bodyPr/>
        <a:lstStyle/>
        <a:p>
          <a:pPr latinLnBrk="1"/>
          <a:endParaRPr lang="ko-KR" altLang="en-US"/>
        </a:p>
      </dgm:t>
    </dgm:pt>
    <dgm:pt modelId="{D1A36A10-15A4-4EAC-A1D5-8ED0425EB600}">
      <dgm:prSet phldrT="[텍스트]" custT="1"/>
      <dgm:spPr/>
      <dgm:t>
        <a:bodyPr/>
        <a:lstStyle/>
        <a:p>
          <a:pPr latinLnBrk="1"/>
          <a:r>
            <a:rPr lang="ko-KR" altLang="en-US" sz="3200" b="1" dirty="0" smtClean="0"/>
            <a:t>연대</a:t>
          </a:r>
          <a:endParaRPr lang="ko-KR" altLang="en-US" sz="3200" b="1" dirty="0"/>
        </a:p>
      </dgm:t>
    </dgm:pt>
    <dgm:pt modelId="{4F5DC539-D42E-40EC-8C24-5388DF898A43}" type="parTrans" cxnId="{E71816B2-66D3-42E7-87E8-38269709BFBC}">
      <dgm:prSet/>
      <dgm:spPr/>
      <dgm:t>
        <a:bodyPr/>
        <a:lstStyle/>
        <a:p>
          <a:pPr latinLnBrk="1"/>
          <a:endParaRPr lang="ko-KR" altLang="en-US"/>
        </a:p>
      </dgm:t>
    </dgm:pt>
    <dgm:pt modelId="{C5E88AA0-9878-4621-860F-DBE63128E154}" type="sibTrans" cxnId="{E71816B2-66D3-42E7-87E8-38269709BFBC}">
      <dgm:prSet/>
      <dgm:spPr/>
      <dgm:t>
        <a:bodyPr/>
        <a:lstStyle/>
        <a:p>
          <a:pPr latinLnBrk="1"/>
          <a:endParaRPr lang="ko-KR" altLang="en-US"/>
        </a:p>
      </dgm:t>
    </dgm:pt>
    <dgm:pt modelId="{573EA18F-6B15-464D-9B3D-C1E481DBD862}">
      <dgm:prSet phldrT="[텍스트]"/>
      <dgm:spPr/>
      <dgm:t>
        <a:bodyPr/>
        <a:lstStyle/>
        <a:p>
          <a:pPr latinLnBrk="1"/>
          <a:r>
            <a:rPr lang="ko-KR" altLang="en-US" b="1" dirty="0" smtClean="0"/>
            <a:t>신뢰</a:t>
          </a:r>
          <a:endParaRPr lang="ko-KR" altLang="en-US" b="1" dirty="0"/>
        </a:p>
      </dgm:t>
    </dgm:pt>
    <dgm:pt modelId="{5ACFCBF7-A406-4E8A-85F6-3F174B5161AE}" type="parTrans" cxnId="{1087ACA7-C66C-40E7-B430-7FA561BBE3DE}">
      <dgm:prSet/>
      <dgm:spPr/>
      <dgm:t>
        <a:bodyPr/>
        <a:lstStyle/>
        <a:p>
          <a:pPr latinLnBrk="1"/>
          <a:endParaRPr lang="ko-KR" altLang="en-US"/>
        </a:p>
      </dgm:t>
    </dgm:pt>
    <dgm:pt modelId="{8E9A6BCB-0673-484A-839F-031BA7C3FC85}" type="sibTrans" cxnId="{1087ACA7-C66C-40E7-B430-7FA561BBE3DE}">
      <dgm:prSet/>
      <dgm:spPr/>
      <dgm:t>
        <a:bodyPr/>
        <a:lstStyle/>
        <a:p>
          <a:pPr latinLnBrk="1"/>
          <a:endParaRPr lang="ko-KR" altLang="en-US"/>
        </a:p>
      </dgm:t>
    </dgm:pt>
    <dgm:pt modelId="{BF4D64D3-D724-4B09-AD49-44AB1B3B3FEA}">
      <dgm:prSet phldrT="[텍스트]"/>
      <dgm:spPr/>
      <dgm:t>
        <a:bodyPr/>
        <a:lstStyle/>
        <a:p>
          <a:pPr latinLnBrk="1"/>
          <a:r>
            <a:rPr lang="ko-KR" altLang="en-US" b="1" dirty="0" smtClean="0"/>
            <a:t>노동</a:t>
          </a:r>
          <a:endParaRPr lang="ko-KR" altLang="en-US" b="1" dirty="0"/>
        </a:p>
      </dgm:t>
    </dgm:pt>
    <dgm:pt modelId="{000A17EB-3F3A-4477-9B35-C3D210A83C71}" type="parTrans" cxnId="{C74B67C8-4749-44C2-948B-0C7F97EB65D2}">
      <dgm:prSet/>
      <dgm:spPr/>
      <dgm:t>
        <a:bodyPr/>
        <a:lstStyle/>
        <a:p>
          <a:pPr latinLnBrk="1"/>
          <a:endParaRPr lang="ko-KR" altLang="en-US"/>
        </a:p>
      </dgm:t>
    </dgm:pt>
    <dgm:pt modelId="{1074AF6A-77AE-4D11-B719-5836ED1B6410}" type="sibTrans" cxnId="{C74B67C8-4749-44C2-948B-0C7F97EB65D2}">
      <dgm:prSet/>
      <dgm:spPr/>
      <dgm:t>
        <a:bodyPr/>
        <a:lstStyle/>
        <a:p>
          <a:pPr latinLnBrk="1"/>
          <a:endParaRPr lang="ko-KR" altLang="en-US"/>
        </a:p>
      </dgm:t>
    </dgm:pt>
    <dgm:pt modelId="{6D109589-B822-45AC-8923-B2D98735B734}">
      <dgm:prSet phldrT="[텍스트]" custT="1"/>
      <dgm:spPr/>
      <dgm:t>
        <a:bodyPr/>
        <a:lstStyle/>
        <a:p>
          <a:pPr latinLnBrk="1"/>
          <a:r>
            <a:rPr lang="ko-KR" altLang="en-US" sz="2000" b="1" dirty="0" smtClean="0"/>
            <a:t>보편적</a:t>
          </a:r>
          <a:r>
            <a:rPr lang="ko-KR" altLang="en-US" sz="2000" dirty="0" smtClean="0"/>
            <a:t> </a:t>
          </a:r>
          <a:r>
            <a:rPr lang="ko-KR" altLang="en-US" sz="2000" b="1" dirty="0" smtClean="0"/>
            <a:t>혜택</a:t>
          </a:r>
          <a:endParaRPr lang="ko-KR" altLang="en-US" sz="2000" b="1" dirty="0"/>
        </a:p>
      </dgm:t>
    </dgm:pt>
    <dgm:pt modelId="{92B679AD-DD01-4DEC-AF64-1E1A51E77D1E}" type="parTrans" cxnId="{20DF6D5C-5AC1-4DC4-B87A-90C91CB3BB93}">
      <dgm:prSet/>
      <dgm:spPr/>
      <dgm:t>
        <a:bodyPr/>
        <a:lstStyle/>
        <a:p>
          <a:pPr latinLnBrk="1"/>
          <a:endParaRPr lang="ko-KR" altLang="en-US"/>
        </a:p>
      </dgm:t>
    </dgm:pt>
    <dgm:pt modelId="{96E120CA-C6D2-427E-A7F4-0F60A840C0B0}" type="sibTrans" cxnId="{20DF6D5C-5AC1-4DC4-B87A-90C91CB3BB93}">
      <dgm:prSet/>
      <dgm:spPr/>
      <dgm:t>
        <a:bodyPr/>
        <a:lstStyle/>
        <a:p>
          <a:pPr latinLnBrk="1"/>
          <a:endParaRPr lang="ko-KR" altLang="en-US"/>
        </a:p>
      </dgm:t>
    </dgm:pt>
    <dgm:pt modelId="{23A3C584-3893-4109-AB5F-EF12873B8AE9}" type="pres">
      <dgm:prSet presAssocID="{A0A6FCC0-6DFB-4253-B47A-A4901B63507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B4F8BD-8C70-4449-9AC9-F2BB35913C91}" type="pres">
      <dgm:prSet presAssocID="{AF2B171C-046B-43D9-AD0A-C4A1AB540BAB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568E98C-B4E8-4704-89FD-7132ECDC93A9}" type="pres">
      <dgm:prSet presAssocID="{D1A36A10-15A4-4EAC-A1D5-8ED0425EB60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32463A-6327-4BCE-840B-76777D73BFBC}" type="pres">
      <dgm:prSet presAssocID="{D1A36A10-15A4-4EAC-A1D5-8ED0425EB600}" presName="dummy" presStyleCnt="0"/>
      <dgm:spPr/>
    </dgm:pt>
    <dgm:pt modelId="{8B2E2260-BDBA-4275-97AC-0CEE360F04D0}" type="pres">
      <dgm:prSet presAssocID="{C5E88AA0-9878-4621-860F-DBE63128E154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44743B8-80BC-4AEF-B440-958A7AC7AD37}" type="pres">
      <dgm:prSet presAssocID="{573EA18F-6B15-464D-9B3D-C1E481DBD8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184B06-F75B-4340-AB6D-2F62D92123CE}" type="pres">
      <dgm:prSet presAssocID="{573EA18F-6B15-464D-9B3D-C1E481DBD862}" presName="dummy" presStyleCnt="0"/>
      <dgm:spPr/>
    </dgm:pt>
    <dgm:pt modelId="{CAFAFD0C-F257-4A53-B756-577110ABC1F4}" type="pres">
      <dgm:prSet presAssocID="{8E9A6BCB-0673-484A-839F-031BA7C3FC85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EF2672F-AE1D-41A5-BB78-409879D04918}" type="pres">
      <dgm:prSet presAssocID="{BF4D64D3-D724-4B09-AD49-44AB1B3B3F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D246DF-F48F-401D-8747-3B88DD40CEDA}" type="pres">
      <dgm:prSet presAssocID="{BF4D64D3-D724-4B09-AD49-44AB1B3B3FEA}" presName="dummy" presStyleCnt="0"/>
      <dgm:spPr/>
    </dgm:pt>
    <dgm:pt modelId="{56EF9212-6B40-42C2-B89E-720EDB39CD7F}" type="pres">
      <dgm:prSet presAssocID="{1074AF6A-77AE-4D11-B719-5836ED1B6410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64458E4-332F-43CD-84BE-979BA13A56F4}" type="pres">
      <dgm:prSet presAssocID="{6D109589-B822-45AC-8923-B2D98735B73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36608C-7392-4919-9D9D-8CC65978404B}" type="pres">
      <dgm:prSet presAssocID="{6D109589-B822-45AC-8923-B2D98735B734}" presName="dummy" presStyleCnt="0"/>
      <dgm:spPr/>
    </dgm:pt>
    <dgm:pt modelId="{C84A148F-2C35-428C-A3BC-C242577873EC}" type="pres">
      <dgm:prSet presAssocID="{96E120CA-C6D2-427E-A7F4-0F60A840C0B0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406911AA-EB66-40E9-8424-4DB4AF99A7BB}" srcId="{A0A6FCC0-6DFB-4253-B47A-A4901B63507F}" destId="{AF2B171C-046B-43D9-AD0A-C4A1AB540BAB}" srcOrd="0" destOrd="0" parTransId="{1A1617B2-41B3-4606-831F-C0E385B38FC6}" sibTransId="{C103CA3A-B2A7-442C-A128-58F998233A0A}"/>
    <dgm:cxn modelId="{B58612B0-BE88-4950-A453-9104BBCDA8B2}" type="presOf" srcId="{C5E88AA0-9878-4621-860F-DBE63128E154}" destId="{8B2E2260-BDBA-4275-97AC-0CEE360F04D0}" srcOrd="0" destOrd="0" presId="urn:microsoft.com/office/officeart/2005/8/layout/radial6"/>
    <dgm:cxn modelId="{FFC46D6D-8C04-46CE-9342-ACC4F7DBF2E9}" type="presOf" srcId="{D1A36A10-15A4-4EAC-A1D5-8ED0425EB600}" destId="{9568E98C-B4E8-4704-89FD-7132ECDC93A9}" srcOrd="0" destOrd="0" presId="urn:microsoft.com/office/officeart/2005/8/layout/radial6"/>
    <dgm:cxn modelId="{E71816B2-66D3-42E7-87E8-38269709BFBC}" srcId="{AF2B171C-046B-43D9-AD0A-C4A1AB540BAB}" destId="{D1A36A10-15A4-4EAC-A1D5-8ED0425EB600}" srcOrd="0" destOrd="0" parTransId="{4F5DC539-D42E-40EC-8C24-5388DF898A43}" sibTransId="{C5E88AA0-9878-4621-860F-DBE63128E154}"/>
    <dgm:cxn modelId="{BD0F83B7-3335-47D1-A085-15B03523716C}" type="presOf" srcId="{96E120CA-C6D2-427E-A7F4-0F60A840C0B0}" destId="{C84A148F-2C35-428C-A3BC-C242577873EC}" srcOrd="0" destOrd="0" presId="urn:microsoft.com/office/officeart/2005/8/layout/radial6"/>
    <dgm:cxn modelId="{E08CFE50-E1E2-480C-AFCC-8804410E4BB3}" type="presOf" srcId="{8E9A6BCB-0673-484A-839F-031BA7C3FC85}" destId="{CAFAFD0C-F257-4A53-B756-577110ABC1F4}" srcOrd="0" destOrd="0" presId="urn:microsoft.com/office/officeart/2005/8/layout/radial6"/>
    <dgm:cxn modelId="{2AF50B56-FA1B-429E-A5A6-D8646D75DCF6}" type="presOf" srcId="{AF2B171C-046B-43D9-AD0A-C4A1AB540BAB}" destId="{26B4F8BD-8C70-4449-9AC9-F2BB35913C91}" srcOrd="0" destOrd="0" presId="urn:microsoft.com/office/officeart/2005/8/layout/radial6"/>
    <dgm:cxn modelId="{1087ACA7-C66C-40E7-B430-7FA561BBE3DE}" srcId="{AF2B171C-046B-43D9-AD0A-C4A1AB540BAB}" destId="{573EA18F-6B15-464D-9B3D-C1E481DBD862}" srcOrd="1" destOrd="0" parTransId="{5ACFCBF7-A406-4E8A-85F6-3F174B5161AE}" sibTransId="{8E9A6BCB-0673-484A-839F-031BA7C3FC85}"/>
    <dgm:cxn modelId="{8D533D7C-E0CE-4FA5-8E16-8D399BEF25DA}" type="presOf" srcId="{A0A6FCC0-6DFB-4253-B47A-A4901B63507F}" destId="{23A3C584-3893-4109-AB5F-EF12873B8AE9}" srcOrd="0" destOrd="0" presId="urn:microsoft.com/office/officeart/2005/8/layout/radial6"/>
    <dgm:cxn modelId="{C5DB4F9E-9396-414C-A83F-CE5B187A71E9}" type="presOf" srcId="{BF4D64D3-D724-4B09-AD49-44AB1B3B3FEA}" destId="{CEF2672F-AE1D-41A5-BB78-409879D04918}" srcOrd="0" destOrd="0" presId="urn:microsoft.com/office/officeart/2005/8/layout/radial6"/>
    <dgm:cxn modelId="{A0BEBC44-DD58-4B30-AF85-BD660490D3FD}" type="presOf" srcId="{573EA18F-6B15-464D-9B3D-C1E481DBD862}" destId="{244743B8-80BC-4AEF-B440-958A7AC7AD37}" srcOrd="0" destOrd="0" presId="urn:microsoft.com/office/officeart/2005/8/layout/radial6"/>
    <dgm:cxn modelId="{C74B67C8-4749-44C2-948B-0C7F97EB65D2}" srcId="{AF2B171C-046B-43D9-AD0A-C4A1AB540BAB}" destId="{BF4D64D3-D724-4B09-AD49-44AB1B3B3FEA}" srcOrd="2" destOrd="0" parTransId="{000A17EB-3F3A-4477-9B35-C3D210A83C71}" sibTransId="{1074AF6A-77AE-4D11-B719-5836ED1B6410}"/>
    <dgm:cxn modelId="{20DF6D5C-5AC1-4DC4-B87A-90C91CB3BB93}" srcId="{AF2B171C-046B-43D9-AD0A-C4A1AB540BAB}" destId="{6D109589-B822-45AC-8923-B2D98735B734}" srcOrd="3" destOrd="0" parTransId="{92B679AD-DD01-4DEC-AF64-1E1A51E77D1E}" sibTransId="{96E120CA-C6D2-427E-A7F4-0F60A840C0B0}"/>
    <dgm:cxn modelId="{8A2CB34E-A36B-4010-A188-393B23DC4EB0}" type="presOf" srcId="{6D109589-B822-45AC-8923-B2D98735B734}" destId="{F64458E4-332F-43CD-84BE-979BA13A56F4}" srcOrd="0" destOrd="0" presId="urn:microsoft.com/office/officeart/2005/8/layout/radial6"/>
    <dgm:cxn modelId="{46890F7E-8433-4CF8-B0A3-F41E87D3A4B9}" type="presOf" srcId="{1074AF6A-77AE-4D11-B719-5836ED1B6410}" destId="{56EF9212-6B40-42C2-B89E-720EDB39CD7F}" srcOrd="0" destOrd="0" presId="urn:microsoft.com/office/officeart/2005/8/layout/radial6"/>
    <dgm:cxn modelId="{679B372E-3797-43DD-8F91-896EEFBA15E4}" type="presParOf" srcId="{23A3C584-3893-4109-AB5F-EF12873B8AE9}" destId="{26B4F8BD-8C70-4449-9AC9-F2BB35913C91}" srcOrd="0" destOrd="0" presId="urn:microsoft.com/office/officeart/2005/8/layout/radial6"/>
    <dgm:cxn modelId="{CF8FBCFD-2F38-4763-839E-0EC5BCA35E9B}" type="presParOf" srcId="{23A3C584-3893-4109-AB5F-EF12873B8AE9}" destId="{9568E98C-B4E8-4704-89FD-7132ECDC93A9}" srcOrd="1" destOrd="0" presId="urn:microsoft.com/office/officeart/2005/8/layout/radial6"/>
    <dgm:cxn modelId="{705194E1-C275-42C5-BBF7-8F5949006BC1}" type="presParOf" srcId="{23A3C584-3893-4109-AB5F-EF12873B8AE9}" destId="{AD32463A-6327-4BCE-840B-76777D73BFBC}" srcOrd="2" destOrd="0" presId="urn:microsoft.com/office/officeart/2005/8/layout/radial6"/>
    <dgm:cxn modelId="{6419E53E-5315-4C0F-A60C-27CFF80C06E2}" type="presParOf" srcId="{23A3C584-3893-4109-AB5F-EF12873B8AE9}" destId="{8B2E2260-BDBA-4275-97AC-0CEE360F04D0}" srcOrd="3" destOrd="0" presId="urn:microsoft.com/office/officeart/2005/8/layout/radial6"/>
    <dgm:cxn modelId="{6769E7A8-9391-4320-94FF-17BE24FD8788}" type="presParOf" srcId="{23A3C584-3893-4109-AB5F-EF12873B8AE9}" destId="{244743B8-80BC-4AEF-B440-958A7AC7AD37}" srcOrd="4" destOrd="0" presId="urn:microsoft.com/office/officeart/2005/8/layout/radial6"/>
    <dgm:cxn modelId="{1892106C-61F8-43AD-A206-F80F47DBEFDA}" type="presParOf" srcId="{23A3C584-3893-4109-AB5F-EF12873B8AE9}" destId="{71184B06-F75B-4340-AB6D-2F62D92123CE}" srcOrd="5" destOrd="0" presId="urn:microsoft.com/office/officeart/2005/8/layout/radial6"/>
    <dgm:cxn modelId="{54AB90A5-7FCC-4D8A-ACF6-EC0772720C96}" type="presParOf" srcId="{23A3C584-3893-4109-AB5F-EF12873B8AE9}" destId="{CAFAFD0C-F257-4A53-B756-577110ABC1F4}" srcOrd="6" destOrd="0" presId="urn:microsoft.com/office/officeart/2005/8/layout/radial6"/>
    <dgm:cxn modelId="{EE3E55C6-EA9D-4DF2-9749-25D0FBF2DCDD}" type="presParOf" srcId="{23A3C584-3893-4109-AB5F-EF12873B8AE9}" destId="{CEF2672F-AE1D-41A5-BB78-409879D04918}" srcOrd="7" destOrd="0" presId="urn:microsoft.com/office/officeart/2005/8/layout/radial6"/>
    <dgm:cxn modelId="{E172FCD7-97F0-4083-A74D-586961925DE8}" type="presParOf" srcId="{23A3C584-3893-4109-AB5F-EF12873B8AE9}" destId="{7BD246DF-F48F-401D-8747-3B88DD40CEDA}" srcOrd="8" destOrd="0" presId="urn:microsoft.com/office/officeart/2005/8/layout/radial6"/>
    <dgm:cxn modelId="{3B3557E0-7205-420A-89E3-6D7418CB2FAB}" type="presParOf" srcId="{23A3C584-3893-4109-AB5F-EF12873B8AE9}" destId="{56EF9212-6B40-42C2-B89E-720EDB39CD7F}" srcOrd="9" destOrd="0" presId="urn:microsoft.com/office/officeart/2005/8/layout/radial6"/>
    <dgm:cxn modelId="{D2BF5F6E-3908-4A19-A758-32903C4F2F65}" type="presParOf" srcId="{23A3C584-3893-4109-AB5F-EF12873B8AE9}" destId="{F64458E4-332F-43CD-84BE-979BA13A56F4}" srcOrd="10" destOrd="0" presId="urn:microsoft.com/office/officeart/2005/8/layout/radial6"/>
    <dgm:cxn modelId="{9C90AD6F-A4A7-4E2F-ADE9-900851B87B30}" type="presParOf" srcId="{23A3C584-3893-4109-AB5F-EF12873B8AE9}" destId="{0B36608C-7392-4919-9D9D-8CC65978404B}" srcOrd="11" destOrd="0" presId="urn:microsoft.com/office/officeart/2005/8/layout/radial6"/>
    <dgm:cxn modelId="{06A1132A-FC9A-478F-BE97-1FC83B6F3505}" type="presParOf" srcId="{23A3C584-3893-4109-AB5F-EF12873B8AE9}" destId="{C84A148F-2C35-428C-A3BC-C242577873E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D9EC5-F2E4-4194-ABB9-6069D9F46F15}">
      <dsp:nvSpPr>
        <dsp:cNvPr id="0" name=""/>
        <dsp:cNvSpPr/>
      </dsp:nvSpPr>
      <dsp:spPr>
        <a:xfrm>
          <a:off x="1686" y="2151309"/>
          <a:ext cx="1801998" cy="900999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 err="1" smtClean="0"/>
            <a:t>나눔사회</a:t>
          </a:r>
          <a:endParaRPr lang="ko-KR" altLang="en-US" sz="2800" b="1" kern="1200" dirty="0"/>
        </a:p>
      </dsp:txBody>
      <dsp:txXfrm>
        <a:off x="28075" y="2177698"/>
        <a:ext cx="1749220" cy="848221"/>
      </dsp:txXfrm>
    </dsp:sp>
    <dsp:sp modelId="{89381B89-AE04-4CD1-9DD8-7EE70CC2535F}">
      <dsp:nvSpPr>
        <dsp:cNvPr id="0" name=""/>
        <dsp:cNvSpPr/>
      </dsp:nvSpPr>
      <dsp:spPr>
        <a:xfrm rot="17945813">
          <a:off x="1422960" y="1940043"/>
          <a:ext cx="1482247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1482247" y="14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27028" y="1917160"/>
        <a:ext cx="74112" cy="74112"/>
      </dsp:txXfrm>
    </dsp:sp>
    <dsp:sp modelId="{4DBC345F-FCDD-4B23-BAC2-4499DA067610}">
      <dsp:nvSpPr>
        <dsp:cNvPr id="0" name=""/>
        <dsp:cNvSpPr/>
      </dsp:nvSpPr>
      <dsp:spPr>
        <a:xfrm>
          <a:off x="2524483" y="856123"/>
          <a:ext cx="1801998" cy="90099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일반적 의미의 나눔</a:t>
          </a:r>
          <a:endParaRPr lang="ko-KR" altLang="en-US" sz="2000" b="1" kern="1200" dirty="0"/>
        </a:p>
      </dsp:txBody>
      <dsp:txXfrm>
        <a:off x="2550872" y="882512"/>
        <a:ext cx="1749220" cy="848221"/>
      </dsp:txXfrm>
    </dsp:sp>
    <dsp:sp modelId="{2162C601-6519-4878-8878-0E898334E74C}">
      <dsp:nvSpPr>
        <dsp:cNvPr id="0" name=""/>
        <dsp:cNvSpPr/>
      </dsp:nvSpPr>
      <dsp:spPr>
        <a:xfrm rot="19457599">
          <a:off x="4243048" y="1033413"/>
          <a:ext cx="887666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887666" y="141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664689" y="1025394"/>
        <a:ext cx="44383" cy="44383"/>
      </dsp:txXfrm>
    </dsp:sp>
    <dsp:sp modelId="{E09864A0-7032-4058-B04C-A87CF7D6F734}">
      <dsp:nvSpPr>
        <dsp:cNvPr id="0" name=""/>
        <dsp:cNvSpPr/>
      </dsp:nvSpPr>
      <dsp:spPr>
        <a:xfrm>
          <a:off x="5047281" y="338049"/>
          <a:ext cx="1801998" cy="900999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solidFill>
                <a:schemeClr val="tx1"/>
              </a:solidFill>
            </a:rPr>
            <a:t>기부</a:t>
          </a:r>
          <a:endParaRPr lang="ko-KR" altLang="en-US" sz="3200" b="1" kern="1200" dirty="0">
            <a:solidFill>
              <a:schemeClr val="tx1"/>
            </a:solidFill>
          </a:endParaRPr>
        </a:p>
      </dsp:txBody>
      <dsp:txXfrm>
        <a:off x="5073670" y="364438"/>
        <a:ext cx="1749220" cy="848221"/>
      </dsp:txXfrm>
    </dsp:sp>
    <dsp:sp modelId="{D50D5018-B112-4F92-A33D-EF6684F62CA8}">
      <dsp:nvSpPr>
        <dsp:cNvPr id="0" name=""/>
        <dsp:cNvSpPr/>
      </dsp:nvSpPr>
      <dsp:spPr>
        <a:xfrm rot="2142401">
          <a:off x="4243048" y="1551488"/>
          <a:ext cx="887666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887666" y="141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664689" y="1543468"/>
        <a:ext cx="44383" cy="44383"/>
      </dsp:txXfrm>
    </dsp:sp>
    <dsp:sp modelId="{AAA855CA-9C64-407A-8EB5-A24F42E2F667}">
      <dsp:nvSpPr>
        <dsp:cNvPr id="0" name=""/>
        <dsp:cNvSpPr/>
      </dsp:nvSpPr>
      <dsp:spPr>
        <a:xfrm>
          <a:off x="5047281" y="1374198"/>
          <a:ext cx="1801998" cy="900999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solidFill>
                <a:schemeClr val="tx1"/>
              </a:solidFill>
            </a:rPr>
            <a:t>봉사</a:t>
          </a:r>
          <a:endParaRPr lang="ko-KR" altLang="en-US" sz="3200" b="1" kern="1200" dirty="0">
            <a:solidFill>
              <a:schemeClr val="tx1"/>
            </a:solidFill>
          </a:endParaRPr>
        </a:p>
      </dsp:txBody>
      <dsp:txXfrm>
        <a:off x="5073670" y="1400587"/>
        <a:ext cx="1749220" cy="848221"/>
      </dsp:txXfrm>
    </dsp:sp>
    <dsp:sp modelId="{8DCF66ED-DD88-4285-9B9D-C57A60DDFE11}">
      <dsp:nvSpPr>
        <dsp:cNvPr id="0" name=""/>
        <dsp:cNvSpPr/>
      </dsp:nvSpPr>
      <dsp:spPr>
        <a:xfrm rot="3654187">
          <a:off x="1422960" y="3235229"/>
          <a:ext cx="1482247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1482247" y="14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27028" y="3212346"/>
        <a:ext cx="74112" cy="74112"/>
      </dsp:txXfrm>
    </dsp:sp>
    <dsp:sp modelId="{B2EC5E2C-F6FD-4669-A15C-976CFA8DF506}">
      <dsp:nvSpPr>
        <dsp:cNvPr id="0" name=""/>
        <dsp:cNvSpPr/>
      </dsp:nvSpPr>
      <dsp:spPr>
        <a:xfrm>
          <a:off x="2524483" y="3446495"/>
          <a:ext cx="1801998" cy="90099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공유와 협력의 사회적 경제</a:t>
          </a:r>
          <a:endParaRPr lang="ko-KR" altLang="en-US" sz="2000" b="1" kern="1200" dirty="0"/>
        </a:p>
      </dsp:txBody>
      <dsp:txXfrm>
        <a:off x="2550872" y="3472884"/>
        <a:ext cx="1749220" cy="848221"/>
      </dsp:txXfrm>
    </dsp:sp>
    <dsp:sp modelId="{E57719BF-4EAD-4C15-9EA7-28BE0E8D0CD2}">
      <dsp:nvSpPr>
        <dsp:cNvPr id="0" name=""/>
        <dsp:cNvSpPr/>
      </dsp:nvSpPr>
      <dsp:spPr>
        <a:xfrm rot="18727511">
          <a:off x="4151636" y="3488955"/>
          <a:ext cx="1062093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1062093" y="141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656130" y="3476575"/>
        <a:ext cx="53104" cy="53104"/>
      </dsp:txXfrm>
    </dsp:sp>
    <dsp:sp modelId="{A0DC26D8-0379-4CF1-BB64-57CC48DFF625}">
      <dsp:nvSpPr>
        <dsp:cNvPr id="0" name=""/>
        <dsp:cNvSpPr/>
      </dsp:nvSpPr>
      <dsp:spPr>
        <a:xfrm>
          <a:off x="5038883" y="2658761"/>
          <a:ext cx="1801998" cy="90099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 smtClean="0">
              <a:solidFill>
                <a:schemeClr val="tx1"/>
              </a:solidFill>
            </a:rPr>
            <a:t>협동조합</a:t>
          </a:r>
          <a:endParaRPr lang="ko-KR" altLang="en-US" sz="2800" b="1" kern="1200" dirty="0">
            <a:solidFill>
              <a:schemeClr val="tx1"/>
            </a:solidFill>
          </a:endParaRPr>
        </a:p>
      </dsp:txBody>
      <dsp:txXfrm>
        <a:off x="5065272" y="2685150"/>
        <a:ext cx="1749220" cy="848221"/>
      </dsp:txXfrm>
    </dsp:sp>
    <dsp:sp modelId="{818117A2-3744-44B5-9684-B533CC22B7F8}">
      <dsp:nvSpPr>
        <dsp:cNvPr id="0" name=""/>
        <dsp:cNvSpPr/>
      </dsp:nvSpPr>
      <dsp:spPr>
        <a:xfrm rot="798297">
          <a:off x="4316698" y="3966710"/>
          <a:ext cx="729032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729032" y="141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662988" y="3962657"/>
        <a:ext cx="36451" cy="36451"/>
      </dsp:txXfrm>
    </dsp:sp>
    <dsp:sp modelId="{F4F8EACD-7953-481E-9574-88366AA06D1C}">
      <dsp:nvSpPr>
        <dsp:cNvPr id="0" name=""/>
        <dsp:cNvSpPr/>
      </dsp:nvSpPr>
      <dsp:spPr>
        <a:xfrm>
          <a:off x="5035946" y="3614270"/>
          <a:ext cx="1801998" cy="90099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solidFill>
                <a:schemeClr val="tx1"/>
              </a:solidFill>
            </a:rPr>
            <a:t>사회적 기업</a:t>
          </a:r>
          <a:endParaRPr lang="ko-KR" altLang="en-US" sz="2400" b="1" kern="1200" dirty="0">
            <a:solidFill>
              <a:schemeClr val="tx1"/>
            </a:solidFill>
          </a:endParaRPr>
        </a:p>
      </dsp:txBody>
      <dsp:txXfrm>
        <a:off x="5062335" y="3640659"/>
        <a:ext cx="1749220" cy="848221"/>
      </dsp:txXfrm>
    </dsp:sp>
    <dsp:sp modelId="{AEFA3F9C-C4B7-4022-82AE-4833C146CC09}">
      <dsp:nvSpPr>
        <dsp:cNvPr id="0" name=""/>
        <dsp:cNvSpPr/>
      </dsp:nvSpPr>
      <dsp:spPr>
        <a:xfrm rot="3495149">
          <a:off x="4007045" y="4456119"/>
          <a:ext cx="134833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1348338" y="141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647505" y="4436583"/>
        <a:ext cx="67416" cy="67416"/>
      </dsp:txXfrm>
    </dsp:sp>
    <dsp:sp modelId="{F8F22D5F-3F2A-40FF-8EAB-D53544E2CC5E}">
      <dsp:nvSpPr>
        <dsp:cNvPr id="0" name=""/>
        <dsp:cNvSpPr/>
      </dsp:nvSpPr>
      <dsp:spPr>
        <a:xfrm>
          <a:off x="5035946" y="4593089"/>
          <a:ext cx="1801998" cy="90099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solidFill>
                <a:schemeClr val="tx1"/>
              </a:solidFill>
            </a:rPr>
            <a:t>비영리단체</a:t>
          </a:r>
          <a:endParaRPr lang="ko-KR" altLang="en-US" sz="2000" b="1" kern="1200" dirty="0">
            <a:solidFill>
              <a:schemeClr val="tx1"/>
            </a:solidFill>
          </a:endParaRPr>
        </a:p>
      </dsp:txBody>
      <dsp:txXfrm>
        <a:off x="5062335" y="4619478"/>
        <a:ext cx="1749220" cy="848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A148F-2C35-428C-A3BC-C242577873EC}">
      <dsp:nvSpPr>
        <dsp:cNvPr id="0" name=""/>
        <dsp:cNvSpPr/>
      </dsp:nvSpPr>
      <dsp:spPr>
        <a:xfrm>
          <a:off x="3161985" y="631075"/>
          <a:ext cx="4213400" cy="4213400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F9212-6B40-42C2-B89E-720EDB39CD7F}">
      <dsp:nvSpPr>
        <dsp:cNvPr id="0" name=""/>
        <dsp:cNvSpPr/>
      </dsp:nvSpPr>
      <dsp:spPr>
        <a:xfrm>
          <a:off x="3161985" y="631075"/>
          <a:ext cx="4213400" cy="4213400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AFD0C-F257-4A53-B756-577110ABC1F4}">
      <dsp:nvSpPr>
        <dsp:cNvPr id="0" name=""/>
        <dsp:cNvSpPr/>
      </dsp:nvSpPr>
      <dsp:spPr>
        <a:xfrm>
          <a:off x="3161985" y="631075"/>
          <a:ext cx="4213400" cy="4213400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E2260-BDBA-4275-97AC-0CEE360F04D0}">
      <dsp:nvSpPr>
        <dsp:cNvPr id="0" name=""/>
        <dsp:cNvSpPr/>
      </dsp:nvSpPr>
      <dsp:spPr>
        <a:xfrm>
          <a:off x="3161985" y="631075"/>
          <a:ext cx="4213400" cy="4213400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4F8BD-8C70-4449-9AC9-F2BB35913C91}">
      <dsp:nvSpPr>
        <dsp:cNvPr id="0" name=""/>
        <dsp:cNvSpPr/>
      </dsp:nvSpPr>
      <dsp:spPr>
        <a:xfrm>
          <a:off x="4298815" y="1767905"/>
          <a:ext cx="1939740" cy="193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/>
            <a:t>국가</a:t>
          </a:r>
          <a:r>
            <a:rPr lang="en-US" altLang="ko-KR" sz="3200" b="1" kern="1200" dirty="0" smtClean="0"/>
            <a:t/>
          </a:r>
          <a:br>
            <a:rPr lang="en-US" altLang="ko-KR" sz="3200" b="1" kern="1200" dirty="0" smtClean="0"/>
          </a:br>
          <a:r>
            <a:rPr lang="ko-KR" altLang="en-US" sz="3200" b="1" kern="1200" dirty="0" smtClean="0"/>
            <a:t>공동체</a:t>
          </a:r>
          <a:endParaRPr lang="ko-KR" altLang="en-US" sz="3200" b="1" kern="1200" dirty="0"/>
        </a:p>
      </dsp:txBody>
      <dsp:txXfrm>
        <a:off x="4582883" y="2051973"/>
        <a:ext cx="1371604" cy="1371604"/>
      </dsp:txXfrm>
    </dsp:sp>
    <dsp:sp modelId="{9568E98C-B4E8-4704-89FD-7132ECDC93A9}">
      <dsp:nvSpPr>
        <dsp:cNvPr id="0" name=""/>
        <dsp:cNvSpPr/>
      </dsp:nvSpPr>
      <dsp:spPr>
        <a:xfrm>
          <a:off x="4589776" y="1047"/>
          <a:ext cx="1357818" cy="1357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/>
            <a:t>연대</a:t>
          </a:r>
          <a:endParaRPr lang="ko-KR" altLang="en-US" sz="3200" b="1" kern="1200" dirty="0"/>
        </a:p>
      </dsp:txBody>
      <dsp:txXfrm>
        <a:off x="4788624" y="199895"/>
        <a:ext cx="960122" cy="960122"/>
      </dsp:txXfrm>
    </dsp:sp>
    <dsp:sp modelId="{244743B8-80BC-4AEF-B440-958A7AC7AD37}">
      <dsp:nvSpPr>
        <dsp:cNvPr id="0" name=""/>
        <dsp:cNvSpPr/>
      </dsp:nvSpPr>
      <dsp:spPr>
        <a:xfrm>
          <a:off x="6647595" y="2058866"/>
          <a:ext cx="1357818" cy="1357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dirty="0" smtClean="0"/>
            <a:t>신뢰</a:t>
          </a:r>
          <a:endParaRPr lang="ko-KR" altLang="en-US" sz="3100" b="1" kern="1200" dirty="0"/>
        </a:p>
      </dsp:txBody>
      <dsp:txXfrm>
        <a:off x="6846443" y="2257714"/>
        <a:ext cx="960122" cy="960122"/>
      </dsp:txXfrm>
    </dsp:sp>
    <dsp:sp modelId="{CEF2672F-AE1D-41A5-BB78-409879D04918}">
      <dsp:nvSpPr>
        <dsp:cNvPr id="0" name=""/>
        <dsp:cNvSpPr/>
      </dsp:nvSpPr>
      <dsp:spPr>
        <a:xfrm>
          <a:off x="4589776" y="4116685"/>
          <a:ext cx="1357818" cy="1357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dirty="0" smtClean="0"/>
            <a:t>노동</a:t>
          </a:r>
          <a:endParaRPr lang="ko-KR" altLang="en-US" sz="3100" b="1" kern="1200" dirty="0"/>
        </a:p>
      </dsp:txBody>
      <dsp:txXfrm>
        <a:off x="4788624" y="4315533"/>
        <a:ext cx="960122" cy="960122"/>
      </dsp:txXfrm>
    </dsp:sp>
    <dsp:sp modelId="{F64458E4-332F-43CD-84BE-979BA13A56F4}">
      <dsp:nvSpPr>
        <dsp:cNvPr id="0" name=""/>
        <dsp:cNvSpPr/>
      </dsp:nvSpPr>
      <dsp:spPr>
        <a:xfrm>
          <a:off x="2531957" y="2058866"/>
          <a:ext cx="1357818" cy="1357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보편적</a:t>
          </a:r>
          <a:r>
            <a:rPr lang="ko-KR" altLang="en-US" sz="2000" kern="1200" dirty="0" smtClean="0"/>
            <a:t> </a:t>
          </a:r>
          <a:r>
            <a:rPr lang="ko-KR" altLang="en-US" sz="2000" b="1" kern="1200" dirty="0" smtClean="0"/>
            <a:t>혜택</a:t>
          </a:r>
          <a:endParaRPr lang="ko-KR" altLang="en-US" sz="2000" b="1" kern="1200" dirty="0"/>
        </a:p>
      </dsp:txBody>
      <dsp:txXfrm>
        <a:off x="2730805" y="2257714"/>
        <a:ext cx="960122" cy="960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FEC8-F58B-4943-B818-23B9A913746C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5E53-23DC-41DF-BBE1-EA38659B2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91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FEC8-F58B-4943-B818-23B9A913746C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5E53-23DC-41DF-BBE1-EA38659B2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29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FEC8-F58B-4943-B818-23B9A913746C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5E53-23DC-41DF-BBE1-EA38659B2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4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FEC8-F58B-4943-B818-23B9A913746C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5E53-23DC-41DF-BBE1-EA38659B2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0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FEC8-F58B-4943-B818-23B9A913746C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5E53-23DC-41DF-BBE1-EA38659B2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FEC8-F58B-4943-B818-23B9A913746C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5E53-23DC-41DF-BBE1-EA38659B2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8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FEC8-F58B-4943-B818-23B9A913746C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5E53-23DC-41DF-BBE1-EA38659B2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3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FEC8-F58B-4943-B818-23B9A913746C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5E53-23DC-41DF-BBE1-EA38659B2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9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FEC8-F58B-4943-B818-23B9A913746C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5E53-23DC-41DF-BBE1-EA38659B2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9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FEC8-F58B-4943-B818-23B9A913746C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5E53-23DC-41DF-BBE1-EA38659B2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3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FEC8-F58B-4943-B818-23B9A913746C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5E53-23DC-41DF-BBE1-EA38659B2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5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9FEC8-F58B-4943-B818-23B9A913746C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5E53-23DC-41DF-BBE1-EA38659B2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6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_g0XtPX1F8" TargetMode="External"/><Relationship Id="rId2" Type="http://schemas.openxmlformats.org/officeDocument/2006/relationships/hyperlink" Target="https://www.youtube.com/watch?v=FkNaNn2pUU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01334"/>
            <a:ext cx="9144000" cy="25896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 smtClean="0"/>
              <a:t>3.3. </a:t>
            </a:r>
            <a:r>
              <a:rPr lang="ko-KR" altLang="en-US" sz="4800" b="1" dirty="0" smtClean="0"/>
              <a:t>더불어 사는 복지사회</a:t>
            </a:r>
            <a:r>
              <a:rPr lang="en-US" altLang="ko-KR" sz="4800" b="1" dirty="0" smtClean="0"/>
              <a:t/>
            </a:r>
            <a:br>
              <a:rPr lang="en-US" altLang="ko-KR" sz="4800" b="1" dirty="0" smtClean="0"/>
            </a:br>
            <a:r>
              <a:rPr lang="en-US" altLang="ko-KR" sz="4800" b="1" dirty="0" smtClean="0"/>
              <a:t>- </a:t>
            </a:r>
            <a:r>
              <a:rPr lang="ko-KR" altLang="en-US" sz="4800" b="1" dirty="0" smtClean="0"/>
              <a:t>복지와 나누기 </a:t>
            </a:r>
            <a:r>
              <a:rPr lang="en-US" altLang="ko-KR" sz="4800" b="1" dirty="0" smtClean="0"/>
              <a:t>-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26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059339"/>
            <a:ext cx="109183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400" b="1" dirty="0" smtClean="0"/>
              <a:t>그들은 어떻게 복지 선진국을 만들었을까</a:t>
            </a:r>
            <a:r>
              <a:rPr lang="en-US" altLang="ko-KR" sz="4400" b="1" dirty="0" smtClean="0"/>
              <a:t>?</a:t>
            </a:r>
          </a:p>
          <a:p>
            <a:pPr marL="0" indent="0" algn="ctr">
              <a:buNone/>
            </a:pPr>
            <a:r>
              <a:rPr lang="ko-KR" altLang="en-US" sz="4400" b="1" dirty="0" smtClean="0"/>
              <a:t>영상보기 </a:t>
            </a:r>
            <a:r>
              <a:rPr lang="en-US" altLang="ko-KR" sz="4400" b="1" dirty="0" smtClean="0"/>
              <a:t>1 – </a:t>
            </a:r>
            <a:r>
              <a:rPr lang="ko-KR" altLang="en-US" sz="4400" b="1" dirty="0" smtClean="0"/>
              <a:t>골목에서 만난 세계</a:t>
            </a:r>
            <a:endParaRPr lang="en-US" altLang="ko-KR" sz="4400" b="1" dirty="0" smtClean="0"/>
          </a:p>
          <a:p>
            <a:pPr marL="0" indent="0" algn="ctr">
              <a:buNone/>
            </a:pPr>
            <a:r>
              <a:rPr lang="ko-KR" altLang="en-US" dirty="0" smtClean="0">
                <a:hlinkClick r:id="rId2"/>
              </a:rPr>
              <a:t>영상보기 </a:t>
            </a:r>
            <a:r>
              <a:rPr lang="en-US" altLang="ko-KR" dirty="0" smtClean="0">
                <a:hlinkClick r:id="rId2"/>
              </a:rPr>
              <a:t>2 - 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www.youtube.com/watch?v=FkNaNn2pUUk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>
                <a:hlinkClick r:id="rId3"/>
              </a:rPr>
              <a:t>https://www.youtube.com/watch?v=E_g0XtPX1F8</a:t>
            </a: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1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571" y="24696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 smtClean="0"/>
              <a:t>이 수업의 관심은 그들의 정책이 아니라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그것을 만든 </a:t>
            </a:r>
            <a:r>
              <a:rPr lang="ko-KR" altLang="en-US" b="1" dirty="0" smtClean="0">
                <a:solidFill>
                  <a:srgbClr val="FF0000"/>
                </a:solidFill>
              </a:rPr>
              <a:t>나누기의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정신</a:t>
            </a:r>
            <a:r>
              <a:rPr lang="ko-KR" altLang="en-US" b="1" dirty="0" smtClean="0"/>
              <a:t>에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081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72" y="235932"/>
            <a:ext cx="11241315" cy="1325563"/>
          </a:xfrm>
        </p:spPr>
        <p:txBody>
          <a:bodyPr/>
          <a:lstStyle/>
          <a:p>
            <a:r>
              <a:rPr lang="ko-KR" altLang="en-US" b="1" dirty="0" smtClean="0"/>
              <a:t>정쟁 없는 스웨덴 복지의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요소  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67923"/>
              </p:ext>
            </p:extLst>
          </p:nvPr>
        </p:nvGraphicFramePr>
        <p:xfrm>
          <a:off x="0" y="1378856"/>
          <a:ext cx="12192000" cy="5421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54210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3600" dirty="0" smtClean="0"/>
                        <a:t>1. </a:t>
                      </a:r>
                      <a:r>
                        <a:rPr lang="ko-KR" altLang="en-US" sz="3600" dirty="0" smtClean="0"/>
                        <a:t>모든 사람에게 일할 수 있는 권리</a:t>
                      </a:r>
                      <a:r>
                        <a:rPr lang="en-US" altLang="ko-KR" sz="3600" dirty="0" smtClean="0"/>
                        <a:t>,</a:t>
                      </a:r>
                      <a:r>
                        <a:rPr lang="en-US" altLang="ko-KR" sz="3600" baseline="0" dirty="0" smtClean="0"/>
                        <a:t> </a:t>
                      </a:r>
                      <a:r>
                        <a:rPr lang="ko-KR" altLang="en-US" sz="3600" dirty="0" smtClean="0"/>
                        <a:t>의무가 주어져야 한다</a:t>
                      </a:r>
                      <a:r>
                        <a:rPr lang="en-US" altLang="ko-KR" sz="3600" dirty="0" smtClean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dirty="0" smtClean="0"/>
                        <a:t>2. </a:t>
                      </a:r>
                      <a:r>
                        <a:rPr lang="ko-KR" altLang="en-US" sz="3600" dirty="0" smtClean="0"/>
                        <a:t>남녀간의 평등한 기회가</a:t>
                      </a:r>
                      <a:r>
                        <a:rPr lang="ko-KR" altLang="en-US" sz="3600" baseline="0" dirty="0" smtClean="0"/>
                        <a:t> 사회를 발전시킨다</a:t>
                      </a:r>
                      <a:r>
                        <a:rPr lang="en-US" altLang="ko-KR" sz="36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dirty="0" smtClean="0"/>
                        <a:t>3.</a:t>
                      </a:r>
                      <a:r>
                        <a:rPr lang="en-US" altLang="ko-KR" sz="3600" baseline="0" dirty="0" smtClean="0"/>
                        <a:t> </a:t>
                      </a:r>
                      <a:r>
                        <a:rPr lang="ko-KR" altLang="en-US" sz="3600" dirty="0" smtClean="0"/>
                        <a:t>좋은 사회에는 부자와 빈자의</a:t>
                      </a:r>
                      <a:r>
                        <a:rPr lang="ko-KR" altLang="en-US" sz="3600" baseline="0" dirty="0" smtClean="0"/>
                        <a:t> 큰 차이가 없다</a:t>
                      </a:r>
                      <a:r>
                        <a:rPr lang="en-US" altLang="ko-KR" sz="3600" baseline="0" dirty="0" smtClean="0"/>
                        <a:t>. </a:t>
                      </a:r>
                      <a:br>
                        <a:rPr lang="en-US" altLang="ko-KR" sz="3600" baseline="0" dirty="0" smtClean="0"/>
                      </a:br>
                      <a:r>
                        <a:rPr lang="en-US" altLang="ko-KR" sz="3600" baseline="0" dirty="0" smtClean="0"/>
                        <a:t>   </a:t>
                      </a:r>
                      <a:r>
                        <a:rPr lang="ko-KR" altLang="en-US" sz="3600" baseline="0" dirty="0" smtClean="0"/>
                        <a:t>누구나 사회가 제공하는 혜택을 누린다</a:t>
                      </a:r>
                      <a:r>
                        <a:rPr lang="en-US" altLang="ko-KR" sz="3600" baseline="0" dirty="0" smtClean="0"/>
                        <a:t>.</a:t>
                      </a:r>
                      <a:endParaRPr lang="ko-KR" altLang="en-US" sz="3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dirty="0" smtClean="0"/>
                        <a:t>4. </a:t>
                      </a:r>
                      <a:r>
                        <a:rPr lang="ko-KR" altLang="en-US" sz="3600" dirty="0" smtClean="0"/>
                        <a:t>모든 생산과정이 지속 가능하여 미래세대에도 도움이 </a:t>
                      </a:r>
                      <a:r>
                        <a:rPr lang="en-US" altLang="ko-KR" sz="3600" dirty="0" smtClean="0"/>
                        <a:t/>
                      </a:r>
                      <a:br>
                        <a:rPr lang="en-US" altLang="ko-KR" sz="3600" dirty="0" smtClean="0"/>
                      </a:br>
                      <a:r>
                        <a:rPr lang="en-US" altLang="ko-KR" sz="3600" dirty="0" smtClean="0"/>
                        <a:t>   </a:t>
                      </a:r>
                      <a:r>
                        <a:rPr lang="ko-KR" altLang="en-US" sz="3600" dirty="0" smtClean="0"/>
                        <a:t>되도록 녹색사회를 만든다</a:t>
                      </a:r>
                      <a:r>
                        <a:rPr lang="en-US" altLang="ko-KR" sz="3600" dirty="0" smtClean="0"/>
                        <a:t>. </a:t>
                      </a:r>
                      <a:endParaRPr lang="ko-KR" alt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2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72" y="235932"/>
            <a:ext cx="11241315" cy="1325563"/>
          </a:xfrm>
        </p:spPr>
        <p:txBody>
          <a:bodyPr/>
          <a:lstStyle/>
          <a:p>
            <a:r>
              <a:rPr lang="ko-KR" altLang="en-US" b="1" dirty="0" smtClean="0"/>
              <a:t>정쟁 없는 스웨덴 복지의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요소 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13086"/>
              </p:ext>
            </p:extLst>
          </p:nvPr>
        </p:nvGraphicFramePr>
        <p:xfrm>
          <a:off x="0" y="1378856"/>
          <a:ext cx="12192000" cy="110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11030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3600" dirty="0" smtClean="0"/>
                        <a:t>1. </a:t>
                      </a:r>
                      <a:r>
                        <a:rPr lang="ko-KR" altLang="en-US" sz="3600" dirty="0" smtClean="0"/>
                        <a:t>모든 사람에게 일할 수 있는 권리</a:t>
                      </a:r>
                      <a:r>
                        <a:rPr lang="en-US" altLang="ko-KR" sz="3600" dirty="0" smtClean="0"/>
                        <a:t>,</a:t>
                      </a:r>
                      <a:r>
                        <a:rPr lang="en-US" altLang="ko-KR" sz="3600" baseline="0" dirty="0" smtClean="0"/>
                        <a:t> </a:t>
                      </a:r>
                      <a:r>
                        <a:rPr lang="ko-KR" altLang="en-US" sz="3600" dirty="0" smtClean="0"/>
                        <a:t>의무가 주어져야 한다</a:t>
                      </a:r>
                      <a:r>
                        <a:rPr lang="en-US" altLang="ko-KR" sz="3600" dirty="0" smtClean="0"/>
                        <a:t>.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2229" y="2704419"/>
            <a:ext cx="118291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600" b="1" dirty="0" smtClean="0"/>
              <a:t>재정적 시혜보다는 노동복지 우선</a:t>
            </a:r>
            <a:endParaRPr lang="en-US" altLang="ko-KR" sz="3600" b="1" dirty="0" smtClean="0"/>
          </a:p>
          <a:p>
            <a:pPr marL="285750" indent="-285750">
              <a:buFontTx/>
              <a:buChar char="-"/>
            </a:pPr>
            <a:r>
              <a:rPr lang="ko-KR" altLang="en-US" sz="3600" b="1" dirty="0" smtClean="0"/>
              <a:t>계층간의 갈등을 유발하는 부유세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증여세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상속세 기반이 아니라</a:t>
            </a:r>
            <a:r>
              <a:rPr lang="en-US" altLang="ko-KR" sz="3600" b="1" dirty="0" smtClean="0"/>
              <a:t>,</a:t>
            </a:r>
            <a:r>
              <a:rPr lang="en-US" altLang="ko-KR" sz="3600" b="1" baseline="0" dirty="0" smtClean="0"/>
              <a:t> </a:t>
            </a:r>
            <a:r>
              <a:rPr lang="ko-KR" altLang="en-US" sz="3600" b="1" baseline="0" dirty="0" smtClean="0"/>
              <a:t>노동인구 모두가 참여하는 </a:t>
            </a:r>
            <a:r>
              <a:rPr lang="ko-KR" altLang="en-US" sz="3600" b="1" baseline="0" dirty="0" smtClean="0">
                <a:solidFill>
                  <a:srgbClr val="FF0000"/>
                </a:solidFill>
              </a:rPr>
              <a:t>소득세 </a:t>
            </a:r>
            <a:r>
              <a:rPr lang="en-US" altLang="ko-KR" sz="3600" b="1" baseline="0" dirty="0" smtClean="0">
                <a:solidFill>
                  <a:srgbClr val="FF0000"/>
                </a:solidFill>
              </a:rPr>
              <a:t>&amp; </a:t>
            </a:r>
            <a:r>
              <a:rPr lang="ko-KR" altLang="en-US" sz="3600" b="1" baseline="0" dirty="0" smtClean="0">
                <a:solidFill>
                  <a:srgbClr val="FF0000"/>
                </a:solidFill>
              </a:rPr>
              <a:t>소비세 기반</a:t>
            </a:r>
            <a:r>
              <a:rPr lang="ko-KR" altLang="en-US" sz="3600" b="1" dirty="0" smtClean="0"/>
              <a:t>으로 전환</a:t>
            </a:r>
            <a:endParaRPr lang="en-US" altLang="ko-KR" sz="3600" b="1" baseline="0" dirty="0" smtClean="0"/>
          </a:p>
          <a:p>
            <a:pPr marL="285750" indent="-285750">
              <a:buFontTx/>
              <a:buChar char="-"/>
            </a:pPr>
            <a:r>
              <a:rPr lang="ko-KR" altLang="en-US" sz="3600" b="1" baseline="0" dirty="0" smtClean="0"/>
              <a:t>시혜적 복지에 대한 논란 차단</a:t>
            </a:r>
            <a:endParaRPr lang="en-US" altLang="ko-KR" sz="3600" b="1" baseline="0" dirty="0" smtClean="0"/>
          </a:p>
          <a:p>
            <a:pPr marL="285750" indent="-285750">
              <a:buFontTx/>
              <a:buChar char="-"/>
            </a:pPr>
            <a:r>
              <a:rPr lang="ko-KR" altLang="en-US" sz="3600" b="1" baseline="0" dirty="0" smtClean="0"/>
              <a:t>누구나 사회의 부 창조에 기여할 의무와 권리가 있다</a:t>
            </a:r>
            <a:r>
              <a:rPr lang="en-US" altLang="ko-KR" sz="3600" b="1" baseline="0" dirty="0" smtClean="0"/>
              <a:t>.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904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72" y="235932"/>
            <a:ext cx="11241315" cy="1325563"/>
          </a:xfrm>
        </p:spPr>
        <p:txBody>
          <a:bodyPr/>
          <a:lstStyle/>
          <a:p>
            <a:r>
              <a:rPr lang="ko-KR" altLang="en-US" b="1" dirty="0" smtClean="0"/>
              <a:t>정쟁 없는 스웨덴 복지의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요소 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03688"/>
              </p:ext>
            </p:extLst>
          </p:nvPr>
        </p:nvGraphicFramePr>
        <p:xfrm>
          <a:off x="0" y="1378856"/>
          <a:ext cx="12192000" cy="1190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11901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dirty="0" smtClean="0"/>
                        <a:t>2. </a:t>
                      </a:r>
                      <a:r>
                        <a:rPr lang="ko-KR" altLang="en-US" sz="3600" dirty="0" smtClean="0"/>
                        <a:t>남녀간의 평등한 기회가</a:t>
                      </a:r>
                      <a:r>
                        <a:rPr lang="ko-KR" altLang="en-US" sz="3600" baseline="0" dirty="0" smtClean="0"/>
                        <a:t> 사회를 발전시킨다</a:t>
                      </a:r>
                      <a:r>
                        <a:rPr lang="en-US" altLang="ko-KR" sz="360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0628" y="2931885"/>
            <a:ext cx="120613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- </a:t>
            </a:r>
            <a:r>
              <a:rPr lang="ko-KR" altLang="en-US" sz="4400" b="1" dirty="0" smtClean="0"/>
              <a:t>가족중심이 아니라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개인 중심의 복지 정책 </a:t>
            </a:r>
            <a:endParaRPr lang="en-US" altLang="ko-KR" sz="4400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4400" b="1" dirty="0" smtClean="0"/>
              <a:t>여성</a:t>
            </a:r>
            <a:r>
              <a:rPr lang="en-US" altLang="ko-KR" sz="4400" b="1" dirty="0" smtClean="0"/>
              <a:t>, </a:t>
            </a:r>
            <a:r>
              <a:rPr lang="ko-KR" altLang="en-US" sz="4400" b="1" dirty="0" smtClean="0"/>
              <a:t>어린이</a:t>
            </a:r>
            <a:r>
              <a:rPr lang="en-US" altLang="ko-KR" sz="4400" b="1" dirty="0" smtClean="0"/>
              <a:t>, </a:t>
            </a:r>
            <a:r>
              <a:rPr lang="ko-KR" altLang="en-US" sz="4400" b="1" dirty="0" smtClean="0"/>
              <a:t>청년</a:t>
            </a:r>
            <a:r>
              <a:rPr lang="en-US" altLang="ko-KR" sz="4400" b="1" dirty="0" smtClean="0"/>
              <a:t>, </a:t>
            </a:r>
            <a:r>
              <a:rPr lang="ko-KR" altLang="en-US" sz="4400" b="1" dirty="0" smtClean="0"/>
              <a:t>노인 모두 각자의 혜택을 받을 수 있는 구조</a:t>
            </a:r>
            <a:endParaRPr lang="en-US" altLang="ko-KR" sz="4400" b="1" dirty="0" smtClean="0"/>
          </a:p>
          <a:p>
            <a:pPr marL="285750" indent="-285750">
              <a:buFontTx/>
              <a:buChar char="-"/>
            </a:pPr>
            <a:r>
              <a:rPr lang="ko-KR" altLang="en-US" sz="4400" b="1" dirty="0" smtClean="0"/>
              <a:t>국민의 생활을 가족에 맡길 때 발생하는 문제를 국가가 보다 적극적으로 떠맡음</a:t>
            </a:r>
            <a:endParaRPr lang="en-US" altLang="ko-KR" sz="4400" b="1" dirty="0" smtClean="0"/>
          </a:p>
          <a:p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49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72" y="235932"/>
            <a:ext cx="11241315" cy="1325563"/>
          </a:xfrm>
        </p:spPr>
        <p:txBody>
          <a:bodyPr/>
          <a:lstStyle/>
          <a:p>
            <a:r>
              <a:rPr lang="ko-KR" altLang="en-US" b="1" dirty="0" smtClean="0"/>
              <a:t>정쟁 없는 스웨덴 복지의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요소 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09099"/>
              </p:ext>
            </p:extLst>
          </p:nvPr>
        </p:nvGraphicFramePr>
        <p:xfrm>
          <a:off x="0" y="1378856"/>
          <a:ext cx="12192000" cy="1843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18433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dirty="0" smtClean="0"/>
                        <a:t>3.</a:t>
                      </a:r>
                      <a:r>
                        <a:rPr lang="en-US" altLang="ko-KR" sz="3600" baseline="0" dirty="0" smtClean="0"/>
                        <a:t> </a:t>
                      </a:r>
                      <a:r>
                        <a:rPr lang="ko-KR" altLang="en-US" sz="3600" dirty="0" smtClean="0"/>
                        <a:t>좋은 사회에는 부자와 빈자의</a:t>
                      </a:r>
                      <a:r>
                        <a:rPr lang="ko-KR" altLang="en-US" sz="3600" baseline="0" dirty="0" smtClean="0"/>
                        <a:t> 큰 차이가 없다</a:t>
                      </a:r>
                      <a:r>
                        <a:rPr lang="en-US" altLang="ko-KR" sz="3600" baseline="0" dirty="0" smtClean="0"/>
                        <a:t>. </a:t>
                      </a:r>
                      <a:br>
                        <a:rPr lang="en-US" altLang="ko-KR" sz="3600" baseline="0" dirty="0" smtClean="0"/>
                      </a:br>
                      <a:r>
                        <a:rPr lang="en-US" altLang="ko-KR" sz="3600" baseline="0" dirty="0" smtClean="0"/>
                        <a:t>   </a:t>
                      </a:r>
                      <a:r>
                        <a:rPr lang="ko-KR" altLang="en-US" sz="3600" baseline="0" dirty="0" smtClean="0"/>
                        <a:t>누구나 사회가 제공하는 혜택을 누린다</a:t>
                      </a:r>
                      <a:r>
                        <a:rPr lang="en-US" altLang="ko-KR" sz="3600" baseline="0" dirty="0" smtClean="0"/>
                        <a:t>.</a:t>
                      </a:r>
                      <a:endParaRPr lang="ko-KR" altLang="en-US" sz="3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8686" y="3357208"/>
            <a:ext cx="118146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 smtClean="0"/>
              <a:t>- </a:t>
            </a:r>
            <a:r>
              <a:rPr lang="ko-KR" altLang="en-US" sz="3600" b="1" dirty="0" smtClean="0"/>
              <a:t>훌륭한 복지제도가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부자들의 관심사</a:t>
            </a:r>
            <a:r>
              <a:rPr lang="ko-KR" altLang="en-US" sz="3600" b="1" dirty="0" smtClean="0"/>
              <a:t>가 되도록 함</a:t>
            </a:r>
            <a:r>
              <a:rPr lang="en-US" altLang="ko-KR" sz="3600" b="1" dirty="0" smtClean="0"/>
              <a:t>.</a:t>
            </a:r>
            <a:r>
              <a:rPr lang="en-US" altLang="ko-KR" sz="3600" b="1" baseline="0" dirty="0" smtClean="0"/>
              <a:t> </a:t>
            </a:r>
            <a:br>
              <a:rPr lang="en-US" altLang="ko-KR" sz="3600" b="1" baseline="0" dirty="0" smtClean="0"/>
            </a:br>
            <a:r>
              <a:rPr lang="en-US" altLang="ko-KR" sz="3600" b="1" baseline="0" dirty="0" smtClean="0"/>
              <a:t> (</a:t>
            </a:r>
            <a:r>
              <a:rPr lang="ko-KR" altLang="en-US" sz="3600" b="1" baseline="0" dirty="0" smtClean="0"/>
              <a:t>보편적 복지</a:t>
            </a:r>
            <a:r>
              <a:rPr lang="en-US" altLang="ko-KR" sz="3600" b="1" baseline="0" dirty="0" smtClean="0"/>
              <a:t>)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>- </a:t>
            </a:r>
            <a:r>
              <a:rPr lang="ko-KR" altLang="en-US" sz="3600" b="1" dirty="0" smtClean="0"/>
              <a:t>기업에게도 유리한 복지 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>- </a:t>
            </a:r>
            <a:r>
              <a:rPr lang="ko-KR" altLang="en-US" sz="3600" b="1" dirty="0" smtClean="0"/>
              <a:t>부자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중산층에게도 유리한 복지 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부의 세습 필요성 감소</a:t>
            </a:r>
            <a:r>
              <a:rPr lang="en-US" altLang="ko-KR" sz="3200" b="1" dirty="0" smtClean="0"/>
              <a:t>)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>- </a:t>
            </a:r>
            <a:r>
              <a:rPr lang="ko-KR" altLang="en-US" sz="3600" b="1" dirty="0" err="1" smtClean="0"/>
              <a:t>부모휴가제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교육지원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공공연금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노동시간단축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재취업 교육지원 등</a:t>
            </a:r>
            <a:endParaRPr lang="en-US" altLang="ko-K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6781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72" y="235932"/>
            <a:ext cx="11241315" cy="1325563"/>
          </a:xfrm>
        </p:spPr>
        <p:txBody>
          <a:bodyPr/>
          <a:lstStyle/>
          <a:p>
            <a:r>
              <a:rPr lang="ko-KR" altLang="en-US" b="1" dirty="0" smtClean="0"/>
              <a:t>정쟁 없는 스웨덴 복지의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요소 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3836"/>
              </p:ext>
            </p:extLst>
          </p:nvPr>
        </p:nvGraphicFramePr>
        <p:xfrm>
          <a:off x="0" y="1378856"/>
          <a:ext cx="12192000" cy="1785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17852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dirty="0" smtClean="0"/>
                        <a:t>4. </a:t>
                      </a:r>
                      <a:r>
                        <a:rPr lang="ko-KR" altLang="en-US" sz="3600" dirty="0" smtClean="0"/>
                        <a:t>모든 생산과정이 지속 가능하여 미래세대에도 도움이 </a:t>
                      </a:r>
                      <a:r>
                        <a:rPr lang="en-US" altLang="ko-KR" sz="3600" dirty="0" smtClean="0"/>
                        <a:t/>
                      </a:r>
                      <a:br>
                        <a:rPr lang="en-US" altLang="ko-KR" sz="3600" dirty="0" smtClean="0"/>
                      </a:br>
                      <a:r>
                        <a:rPr lang="en-US" altLang="ko-KR" sz="3600" dirty="0" smtClean="0"/>
                        <a:t>   </a:t>
                      </a:r>
                      <a:r>
                        <a:rPr lang="ko-KR" altLang="en-US" sz="3600" dirty="0" smtClean="0"/>
                        <a:t>되도록 녹색사회를 만든다</a:t>
                      </a:r>
                      <a:r>
                        <a:rPr lang="en-US" altLang="ko-KR" sz="3600" dirty="0" smtClean="0"/>
                        <a:t>. </a:t>
                      </a:r>
                      <a:endParaRPr lang="ko-KR" alt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6742" y="3620478"/>
            <a:ext cx="117275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4400" b="1" dirty="0" smtClean="0"/>
              <a:t>복지는 현 세대를 위한 제도만이 아니라 </a:t>
            </a:r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ko-KR" altLang="en-US" sz="4400" b="1" dirty="0" smtClean="0">
                <a:solidFill>
                  <a:srgbClr val="FF0000"/>
                </a:solidFill>
              </a:rPr>
              <a:t>미래세대를 위한 제도</a:t>
            </a:r>
            <a:endParaRPr lang="en-US" altLang="ko-KR" sz="4400" b="1" dirty="0" smtClean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4400" b="1" dirty="0" smtClean="0"/>
              <a:t>환경문제까지 복지사회의 중요 이슈로 확대</a:t>
            </a:r>
            <a:endParaRPr lang="en-US" altLang="ko-KR" sz="4400" b="1" dirty="0" smtClean="0"/>
          </a:p>
          <a:p>
            <a:pPr marL="342900" indent="-342900">
              <a:buFontTx/>
              <a:buChar char="-"/>
            </a:pPr>
            <a:r>
              <a:rPr lang="ko-KR" altLang="en-US" sz="4400" b="1" dirty="0" smtClean="0"/>
              <a:t>개발보다는 보호와 보전</a:t>
            </a:r>
            <a:r>
              <a:rPr lang="en-US" altLang="ko-KR" sz="4400" b="1" dirty="0" smtClean="0"/>
              <a:t> </a:t>
            </a:r>
          </a:p>
          <a:p>
            <a:pPr marL="342900" indent="-342900">
              <a:buFontTx/>
              <a:buChar char="-"/>
            </a:pP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8608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6884"/>
            <a:ext cx="10515600" cy="1325563"/>
          </a:xfrm>
        </p:spPr>
        <p:txBody>
          <a:bodyPr/>
          <a:lstStyle/>
          <a:p>
            <a:r>
              <a:rPr lang="ko-KR" altLang="en-US" b="1" dirty="0" smtClean="0"/>
              <a:t>복지사회</a:t>
            </a:r>
            <a:r>
              <a:rPr lang="en-US" altLang="ko-KR" b="1" dirty="0"/>
              <a:t> </a:t>
            </a:r>
            <a:r>
              <a:rPr lang="ko-KR" altLang="en-US" b="1" dirty="0" smtClean="0"/>
              <a:t>스웨덴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복지정책의 근본 정신</a:t>
            </a:r>
            <a:endParaRPr lang="ko-KR" altLang="en-US" b="1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534458606"/>
              </p:ext>
            </p:extLst>
          </p:nvPr>
        </p:nvGraphicFramePr>
        <p:xfrm>
          <a:off x="537029" y="1382448"/>
          <a:ext cx="10537372" cy="547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75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" y="653143"/>
            <a:ext cx="11887201" cy="55238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ko-KR" altLang="en-US" sz="3000" b="1" dirty="0" smtClean="0"/>
              <a:t>각 사회는 사회적</a:t>
            </a:r>
            <a:r>
              <a:rPr lang="en-US" altLang="ko-KR" sz="3000" b="1" dirty="0" smtClean="0"/>
              <a:t>, </a:t>
            </a:r>
            <a:r>
              <a:rPr lang="ko-KR" altLang="en-US" sz="3000" b="1" dirty="0" smtClean="0"/>
              <a:t>역사적</a:t>
            </a:r>
            <a:r>
              <a:rPr lang="en-US" altLang="ko-KR" sz="3000" b="1" dirty="0" smtClean="0"/>
              <a:t>, </a:t>
            </a:r>
            <a:r>
              <a:rPr lang="ko-KR" altLang="en-US" sz="3000" b="1" dirty="0" smtClean="0"/>
              <a:t>경제적 조건에 따라 </a:t>
            </a:r>
            <a:endParaRPr lang="en-US" altLang="ko-KR" sz="3000" b="1" dirty="0" smtClean="0"/>
          </a:p>
          <a:p>
            <a:pPr marL="0" indent="0">
              <a:buNone/>
            </a:pPr>
            <a:r>
              <a:rPr lang="ko-KR" altLang="en-US" sz="3000" b="1" dirty="0" smtClean="0"/>
              <a:t>서로 다른 복지 사회의 모델을 만든다</a:t>
            </a:r>
            <a:r>
              <a:rPr lang="en-US" altLang="ko-KR" sz="3000" b="1" dirty="0" smtClean="0"/>
              <a:t>. </a:t>
            </a:r>
            <a:r>
              <a:rPr lang="ko-KR" altLang="en-US" sz="3000" b="1" dirty="0" smtClean="0">
                <a:solidFill>
                  <a:schemeClr val="accent1">
                    <a:lumMod val="75000"/>
                  </a:schemeClr>
                </a:solidFill>
              </a:rPr>
              <a:t>하나의 정답은 없다</a:t>
            </a:r>
            <a:r>
              <a:rPr lang="en-US" altLang="ko-KR" sz="3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3600" b="1" dirty="0"/>
          </a:p>
          <a:p>
            <a:pPr marL="0" indent="0" algn="r">
              <a:lnSpc>
                <a:spcPct val="150000"/>
              </a:lnSpc>
              <a:buNone/>
            </a:pPr>
            <a:r>
              <a:rPr lang="ko-KR" altLang="en-US" sz="3600" b="1" dirty="0" smtClean="0"/>
              <a:t>복지사회의 시작과 완성은 제도에 대한 논쟁이 아니라</a:t>
            </a:r>
            <a:endParaRPr lang="en-US" altLang="ko-KR" sz="3600" b="1" dirty="0" smtClean="0"/>
          </a:p>
          <a:p>
            <a:pPr marL="0" indent="0" algn="r">
              <a:lnSpc>
                <a:spcPct val="150000"/>
              </a:lnSpc>
              <a:buNone/>
            </a:pPr>
            <a:r>
              <a:rPr lang="ko-KR" altLang="en-US" sz="3600" b="1" dirty="0" smtClean="0">
                <a:solidFill>
                  <a:srgbClr val="FF0000"/>
                </a:solidFill>
              </a:rPr>
              <a:t>공동체 구성원들 모두의 연대와 신뢰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참여</a:t>
            </a:r>
            <a:r>
              <a:rPr lang="ko-KR" altLang="en-US" sz="3600" b="1" dirty="0" smtClean="0"/>
              <a:t>를 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ko-KR" altLang="en-US" sz="3600" b="1" dirty="0" smtClean="0"/>
              <a:t>이끌어 내는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따뜻한 나누기의 정신</a:t>
            </a:r>
            <a:r>
              <a:rPr lang="ko-KR" altLang="en-US" sz="3600" b="1" dirty="0" smtClean="0"/>
              <a:t>에 달려 있다</a:t>
            </a:r>
            <a:r>
              <a:rPr lang="en-US" altLang="ko-KR" sz="3600" b="1" dirty="0" smtClean="0"/>
              <a:t>.</a:t>
            </a:r>
          </a:p>
          <a:p>
            <a:pPr marL="0" indent="0">
              <a:buNone/>
            </a:pPr>
            <a:r>
              <a:rPr lang="en-US" altLang="ko-KR" sz="36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08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6265736" y="3997151"/>
            <a:ext cx="5775754" cy="25658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265736" y="1753316"/>
            <a:ext cx="5775754" cy="21956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91570" y="1801504"/>
            <a:ext cx="4763069" cy="43945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423" y="111907"/>
            <a:ext cx="1162577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000" b="1" dirty="0" smtClean="0"/>
              <a:t>현대의 </a:t>
            </a:r>
            <a:r>
              <a:rPr lang="ko-KR" altLang="en-US" sz="4000" b="1" dirty="0" err="1" smtClean="0"/>
              <a:t>나눔사회</a:t>
            </a:r>
            <a:r>
              <a:rPr lang="ko-KR" altLang="en-US" sz="4000" b="1" dirty="0" smtClean="0"/>
              <a:t> </a:t>
            </a: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ko-KR" altLang="en-US" sz="4000" b="1" dirty="0" smtClean="0">
                <a:solidFill>
                  <a:srgbClr val="FF0000"/>
                </a:solidFill>
              </a:rPr>
              <a:t>더불어</a:t>
            </a:r>
            <a:r>
              <a:rPr lang="ko-KR" altLang="en-US" sz="4000" b="1" dirty="0" smtClean="0"/>
              <a:t> 풍요롭게 사는 다양한 방법이 시도되는 사회</a:t>
            </a:r>
            <a:endParaRPr lang="ko-KR" altLang="en-US" sz="40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931610"/>
              </p:ext>
            </p:extLst>
          </p:nvPr>
        </p:nvGraphicFramePr>
        <p:xfrm>
          <a:off x="4754880" y="1136307"/>
          <a:ext cx="6850966" cy="5721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739357" y="3546652"/>
            <a:ext cx="1801998" cy="900999"/>
            <a:chOff x="2023055" y="1374197"/>
            <a:chExt cx="1801998" cy="900999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023055" y="1374197"/>
              <a:ext cx="1801998" cy="900999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ko-KR" altLang="en-US" b="1" dirty="0" smtClean="0"/>
                <a:t>정부를 통한 </a:t>
              </a:r>
              <a:endParaRPr lang="en-US" altLang="ko-KR" b="1" dirty="0" smtClean="0"/>
            </a:p>
            <a:p>
              <a:pPr algn="ctr"/>
              <a:r>
                <a:rPr lang="ko-KR" altLang="en-US" sz="2800" b="1" dirty="0" smtClean="0"/>
                <a:t>복지제도</a:t>
              </a:r>
              <a:endParaRPr lang="ko-KR" altLang="en-US" sz="2800" b="1" dirty="0"/>
            </a:p>
          </p:txBody>
        </p:sp>
        <p:sp>
          <p:nvSpPr>
            <p:cNvPr id="8" name="모서리가 둥근 직사각형 4"/>
            <p:cNvSpPr/>
            <p:nvPr/>
          </p:nvSpPr>
          <p:spPr>
            <a:xfrm>
              <a:off x="2047905" y="1374197"/>
              <a:ext cx="1749220" cy="848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000" kern="12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501796" y="2760496"/>
            <a:ext cx="593037" cy="1388006"/>
            <a:chOff x="2132529" y="2311216"/>
            <a:chExt cx="111061" cy="3147834"/>
          </a:xfrm>
        </p:grpSpPr>
        <p:sp>
          <p:nvSpPr>
            <p:cNvPr id="10" name="직선 연결선 3"/>
            <p:cNvSpPr/>
            <p:nvPr/>
          </p:nvSpPr>
          <p:spPr>
            <a:xfrm>
              <a:off x="2139361" y="5115806"/>
              <a:ext cx="104229" cy="34324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172"/>
                  </a:moveTo>
                  <a:lnTo>
                    <a:pt x="1262202" y="1417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직선 연결선 4"/>
            <p:cNvSpPr/>
            <p:nvPr/>
          </p:nvSpPr>
          <p:spPr>
            <a:xfrm rot="18289469">
              <a:off x="2132529" y="2311216"/>
              <a:ext cx="63110" cy="631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476737" y="344691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나눔</a:t>
            </a:r>
            <a:r>
              <a:rPr lang="en-US" altLang="ko-KR" b="1" dirty="0" smtClean="0">
                <a:solidFill>
                  <a:srgbClr val="FF0000"/>
                </a:solidFill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</a:rPr>
              <a:t>거저 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2892" y="5519769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상호적</a:t>
            </a:r>
            <a:r>
              <a:rPr lang="en-US" altLang="ko-KR" b="1" dirty="0" smtClean="0">
                <a:solidFill>
                  <a:srgbClr val="FF0000"/>
                </a:solidFill>
              </a:rPr>
              <a:t>-</a:t>
            </a:r>
            <a:r>
              <a:rPr lang="ko-KR" altLang="en-US" b="1" dirty="0" smtClean="0">
                <a:solidFill>
                  <a:srgbClr val="FF0000"/>
                </a:solidFill>
              </a:rPr>
              <a:t>협력적 나눔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주고 받음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9360" y="4512536"/>
            <a:ext cx="2247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나누기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sz="1600" b="1" dirty="0" smtClean="0">
                <a:solidFill>
                  <a:srgbClr val="FF0000"/>
                </a:solidFill>
              </a:rPr>
              <a:t>구성원의 기본 권리로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/>
            </a:r>
            <a:br>
              <a:rPr lang="en-US" altLang="ko-KR" sz="1600" b="1" dirty="0" smtClean="0">
                <a:solidFill>
                  <a:srgbClr val="FF0000"/>
                </a:solidFill>
              </a:rPr>
            </a:br>
            <a:r>
              <a:rPr lang="ko-KR" altLang="en-US" sz="1600" b="1" dirty="0" smtClean="0">
                <a:solidFill>
                  <a:srgbClr val="FF0000"/>
                </a:solidFill>
              </a:rPr>
              <a:t>승격시킨 나눔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95461" y="18015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공공 영역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21735" y="18015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민간영역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50537" y="61798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준 공공영역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136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2450" y="3170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1. ‘</a:t>
            </a:r>
            <a:r>
              <a:rPr lang="ko-KR" altLang="en-US" b="1" dirty="0" smtClean="0"/>
              <a:t>나누기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의 한 방식으로서의 복지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2173" y="1690914"/>
            <a:ext cx="11509827" cy="516708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b="1" dirty="0" smtClean="0">
                <a:solidFill>
                  <a:srgbClr val="0070C0"/>
                </a:solidFill>
              </a:rPr>
              <a:t>어떤 자원</a:t>
            </a:r>
            <a:r>
              <a:rPr lang="ko-KR" altLang="en-US" sz="3600" b="1" dirty="0" smtClean="0"/>
              <a:t>은 특정 개인이나 집단 소유가 아니라 </a:t>
            </a:r>
            <a:endParaRPr lang="en-US" altLang="ko-KR" sz="36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600" b="1" dirty="0" smtClean="0">
                <a:solidFill>
                  <a:srgbClr val="FF0000"/>
                </a:solidFill>
              </a:rPr>
              <a:t>사회 전체에 속해 </a:t>
            </a:r>
            <a:r>
              <a:rPr lang="ko-KR" altLang="en-US" sz="3600" b="1" dirty="0" smtClean="0"/>
              <a:t>있다</a:t>
            </a:r>
            <a:r>
              <a:rPr lang="en-US" altLang="ko-KR" sz="3600" b="1" dirty="0" smtClean="0"/>
              <a:t>. </a:t>
            </a:r>
            <a:r>
              <a:rPr lang="ko-KR" altLang="en-US" sz="3600" b="1" dirty="0" smtClean="0"/>
              <a:t>이를 어떤 식으로든 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ko-KR" altLang="en-US" sz="3600" b="1" dirty="0" smtClean="0"/>
              <a:t>일정한 비율로 분배하는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나누기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’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가 필요</a:t>
            </a:r>
            <a:r>
              <a:rPr lang="ko-KR" altLang="en-US" sz="3600" b="1" dirty="0" smtClean="0"/>
              <a:t>하다</a:t>
            </a:r>
            <a:r>
              <a:rPr lang="en-US" altLang="ko-KR" sz="3600" b="1" dirty="0" smtClean="0"/>
              <a:t>. </a:t>
            </a:r>
            <a:r>
              <a:rPr lang="ko-KR" altLang="en-US" sz="3600" b="1" dirty="0" smtClean="0"/>
              <a:t>여기서는 </a:t>
            </a:r>
            <a:endParaRPr lang="en-US" altLang="ko-KR" sz="36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600" b="1" dirty="0" smtClean="0">
                <a:solidFill>
                  <a:srgbClr val="FF0000"/>
                </a:solidFill>
              </a:rPr>
              <a:t>사회 구성원 모두가 그 자원을 차지할 몫이 있다</a:t>
            </a:r>
            <a:r>
              <a:rPr lang="ko-KR" altLang="en-US" sz="3600" b="1" dirty="0" smtClean="0"/>
              <a:t>는 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ko-KR" altLang="en-US" sz="3600" b="1" dirty="0" smtClean="0"/>
              <a:t>믿음이 사회의 저변에 깔려 있다</a:t>
            </a:r>
            <a:r>
              <a:rPr lang="en-US" altLang="ko-KR" sz="3600" b="1" dirty="0" smtClean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600" b="1" dirty="0"/>
              <a:t> </a:t>
            </a:r>
            <a:r>
              <a:rPr lang="en-US" altLang="ko-KR" sz="3600" b="1" dirty="0" smtClean="0"/>
              <a:t>                               『</a:t>
            </a:r>
            <a:r>
              <a:rPr lang="ko-KR" altLang="en-US" sz="3600" b="1" dirty="0"/>
              <a:t>나눔의 사회학</a:t>
            </a:r>
            <a:r>
              <a:rPr lang="en-US" altLang="ko-KR" sz="3600" b="1" dirty="0"/>
              <a:t>』(</a:t>
            </a:r>
            <a:r>
              <a:rPr lang="ko-KR" altLang="en-US" sz="3600" b="1" dirty="0"/>
              <a:t>김경동</a:t>
            </a:r>
            <a:r>
              <a:rPr lang="en-US" altLang="ko-KR" sz="3600" b="1" dirty="0"/>
              <a:t>,  161</a:t>
            </a:r>
            <a:r>
              <a:rPr lang="en-US" altLang="ko-KR" sz="36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69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82191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b="1" dirty="0" smtClean="0"/>
              <a:t>그러나 희소재일 경우 </a:t>
            </a:r>
            <a:r>
              <a:rPr lang="en-US" altLang="ko-KR" sz="3600" b="1" dirty="0" smtClean="0"/>
              <a:t>‘</a:t>
            </a:r>
            <a:r>
              <a:rPr lang="ko-KR" altLang="en-US" sz="3600" b="1" dirty="0" smtClean="0"/>
              <a:t>나누기</a:t>
            </a:r>
            <a:r>
              <a:rPr lang="en-US" altLang="ko-KR" sz="3600" b="1" dirty="0" smtClean="0"/>
              <a:t>’</a:t>
            </a:r>
            <a:r>
              <a:rPr lang="ko-KR" altLang="en-US" sz="3600" b="1" dirty="0" smtClean="0"/>
              <a:t>의 치열한 경쟁 발생</a:t>
            </a:r>
            <a:r>
              <a:rPr lang="en-US" altLang="ko-KR" sz="3600" b="1" dirty="0" smtClean="0"/>
              <a:t>=&gt; </a:t>
            </a:r>
            <a:br>
              <a:rPr lang="en-US" altLang="ko-KR" sz="3600" b="1" dirty="0" smtClean="0"/>
            </a:br>
            <a:r>
              <a:rPr lang="ko-KR" altLang="en-US" sz="3600" b="1" dirty="0" smtClean="0"/>
              <a:t>자율적 공유의 어려움 </a:t>
            </a:r>
            <a:r>
              <a:rPr lang="en-US" altLang="ko-KR" sz="3600" b="1" dirty="0" smtClean="0"/>
              <a:t>=&gt; </a:t>
            </a:r>
            <a:br>
              <a:rPr lang="en-US" altLang="ko-KR" sz="3600" b="1" dirty="0" smtClean="0"/>
            </a:br>
            <a:r>
              <a:rPr lang="ko-KR" altLang="en-US" sz="3600" b="1" dirty="0" smtClean="0"/>
              <a:t>민주국가에서는 국가의 </a:t>
            </a:r>
            <a:r>
              <a:rPr lang="en-US" altLang="ko-KR" sz="3600" b="1" dirty="0" smtClean="0"/>
              <a:t>“</a:t>
            </a:r>
            <a:r>
              <a:rPr lang="ko-KR" altLang="en-US" sz="3600" b="1" dirty="0" smtClean="0"/>
              <a:t>힘</a:t>
            </a:r>
            <a:r>
              <a:rPr lang="en-US" altLang="ko-KR" sz="3600" b="1" dirty="0" smtClean="0"/>
              <a:t>＂</a:t>
            </a:r>
            <a:r>
              <a:rPr lang="ko-KR" altLang="en-US" sz="3600" b="1" dirty="0" smtClean="0"/>
              <a:t>에 의한 강제 경계 </a:t>
            </a:r>
            <a:r>
              <a:rPr lang="en-US" altLang="ko-KR" sz="3600" b="1" dirty="0" smtClean="0"/>
              <a:t>=&gt; </a:t>
            </a:r>
            <a:br>
              <a:rPr lang="en-US" altLang="ko-KR" sz="3600" b="1" dirty="0" smtClean="0"/>
            </a:br>
            <a:r>
              <a:rPr lang="ko-KR" altLang="en-US" sz="3600" b="1" dirty="0" smtClean="0">
                <a:solidFill>
                  <a:srgbClr val="0070C0"/>
                </a:solidFill>
              </a:rPr>
              <a:t>민주적이고 합법적인 의사결정에 따라 </a:t>
            </a:r>
            <a:r>
              <a:rPr lang="ko-KR" altLang="en-US" sz="3600" b="1" dirty="0" smtClean="0"/>
              <a:t>개인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집단</a:t>
            </a:r>
            <a:r>
              <a:rPr lang="en-US" altLang="ko-KR" sz="3600" b="1" dirty="0" smtClean="0"/>
              <a:t>)</a:t>
            </a:r>
            <a:r>
              <a:rPr lang="ko-KR" altLang="en-US" sz="3600" b="1" dirty="0" smtClean="0"/>
              <a:t>으로 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ko-KR" altLang="en-US" sz="3600" b="1" dirty="0" smtClean="0"/>
              <a:t>하여금 자원 공유토록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법적 제도화</a:t>
            </a:r>
            <a:endParaRPr lang="en-US" altLang="ko-KR" sz="36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600" b="1" dirty="0" smtClean="0">
                <a:solidFill>
                  <a:srgbClr val="FF0000"/>
                </a:solidFill>
              </a:rPr>
              <a:t>세금제도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기업의 사회적 책임과 공헌 장려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3600" b="1" u="sng" dirty="0" smtClean="0">
                <a:solidFill>
                  <a:srgbClr val="FF0000"/>
                </a:solidFill>
              </a:rPr>
              <a:t>사회보장제도</a:t>
            </a:r>
            <a:endParaRPr lang="en-US" altLang="ko-KR" sz="3600" b="1" u="sng" dirty="0" smtClean="0">
              <a:solidFill>
                <a:srgbClr val="FF0000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6408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300" b="1" dirty="0" smtClean="0"/>
              <a:t>1. </a:t>
            </a:r>
            <a:r>
              <a:rPr lang="ko-KR" altLang="en-US" sz="5300" b="1" dirty="0" smtClean="0"/>
              <a:t>나누기</a:t>
            </a:r>
            <a:r>
              <a:rPr lang="en-US" altLang="ko-KR" sz="5300" b="1" dirty="0" smtClean="0"/>
              <a:t>(</a:t>
            </a:r>
            <a:r>
              <a:rPr lang="ko-KR" altLang="en-US" sz="5300" b="1" dirty="0" smtClean="0"/>
              <a:t>분배</a:t>
            </a:r>
            <a:r>
              <a:rPr lang="en-US" altLang="ko-KR" sz="5300" b="1" dirty="0" smtClean="0"/>
              <a:t>)</a:t>
            </a:r>
            <a:r>
              <a:rPr lang="ko-KR" altLang="en-US" sz="5300" b="1" dirty="0" smtClean="0"/>
              <a:t>의 보안으로서의 복지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                                            </a:t>
            </a:r>
            <a:r>
              <a:rPr lang="en-US" altLang="ko-KR" sz="2700" b="1" dirty="0" smtClean="0"/>
              <a:t>(</a:t>
            </a:r>
            <a:r>
              <a:rPr lang="ko-KR" altLang="en-US" sz="2700" b="1" dirty="0" smtClean="0"/>
              <a:t>김경동</a:t>
            </a:r>
            <a:r>
              <a:rPr lang="en-US" altLang="ko-KR" sz="2700" b="1" dirty="0" smtClean="0"/>
              <a:t>, 161)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6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7411"/>
            <a:ext cx="10515600" cy="1325563"/>
          </a:xfrm>
        </p:spPr>
        <p:txBody>
          <a:bodyPr/>
          <a:lstStyle/>
          <a:p>
            <a:r>
              <a:rPr lang="ko-KR" altLang="en-US" b="1" dirty="0" smtClean="0"/>
              <a:t>다양한 사회보장제도 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출처 </a:t>
            </a:r>
            <a:r>
              <a:rPr lang="en-US" altLang="ko-KR" sz="2400" b="1" dirty="0" smtClean="0"/>
              <a:t>: </a:t>
            </a:r>
            <a:r>
              <a:rPr lang="en-US" altLang="ko-KR" sz="2400" b="1" dirty="0" err="1" smtClean="0"/>
              <a:t>Daum</a:t>
            </a:r>
            <a:r>
              <a:rPr lang="ko-KR" altLang="en-US" sz="2400" b="1" dirty="0" smtClean="0"/>
              <a:t>백과사전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5221"/>
            <a:ext cx="10436876" cy="563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계속되는 복지 정책의 논란 </a:t>
            </a:r>
            <a:r>
              <a:rPr lang="en-US" altLang="ko-KR" b="1" dirty="0" smtClean="0"/>
              <a:t>….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8029" cy="5032375"/>
          </a:xfrm>
        </p:spPr>
        <p:txBody>
          <a:bodyPr>
            <a:normAutofit fontScale="92500"/>
          </a:bodyPr>
          <a:lstStyle/>
          <a:p>
            <a:r>
              <a:rPr lang="ko-KR" altLang="en-US" sz="4000" b="1" dirty="0" smtClean="0"/>
              <a:t>반값등록금 논란</a:t>
            </a:r>
            <a:endParaRPr lang="en-US" altLang="ko-KR" sz="4000" b="1" dirty="0" smtClean="0"/>
          </a:p>
          <a:p>
            <a:r>
              <a:rPr lang="ko-KR" altLang="en-US" sz="4000" b="1" dirty="0" smtClean="0"/>
              <a:t>무상급식 </a:t>
            </a:r>
            <a:r>
              <a:rPr lang="en-US" altLang="ko-KR" sz="4000" b="1" dirty="0" smtClean="0"/>
              <a:t>(</a:t>
            </a:r>
            <a:r>
              <a:rPr lang="ko-KR" altLang="en-US" sz="4000" b="1" dirty="0" smtClean="0"/>
              <a:t>보편적 복지 </a:t>
            </a:r>
            <a:r>
              <a:rPr lang="en-US" altLang="ko-KR" sz="4000" b="1" dirty="0" smtClean="0"/>
              <a:t>or </a:t>
            </a:r>
            <a:r>
              <a:rPr lang="ko-KR" altLang="en-US" sz="4000" b="1" dirty="0" smtClean="0"/>
              <a:t>선별적 복지</a:t>
            </a:r>
            <a:r>
              <a:rPr lang="en-US" altLang="ko-KR" sz="4000" b="1" dirty="0" smtClean="0"/>
              <a:t>)</a:t>
            </a:r>
          </a:p>
          <a:p>
            <a:r>
              <a:rPr lang="ko-KR" altLang="en-US" sz="4000" b="1" dirty="0" smtClean="0"/>
              <a:t>노인기초연금 논란</a:t>
            </a:r>
            <a:endParaRPr lang="en-US" altLang="ko-KR" sz="4000" b="1" dirty="0" smtClean="0"/>
          </a:p>
          <a:p>
            <a:r>
              <a:rPr lang="ko-KR" altLang="en-US" sz="4000" b="1" dirty="0" smtClean="0"/>
              <a:t>누리과정 </a:t>
            </a:r>
            <a:r>
              <a:rPr lang="en-US" altLang="ko-KR" sz="4000" b="1" dirty="0" smtClean="0"/>
              <a:t>(3-5</a:t>
            </a:r>
            <a:r>
              <a:rPr lang="ko-KR" altLang="en-US" sz="4000" b="1" dirty="0" smtClean="0"/>
              <a:t>세 예산</a:t>
            </a:r>
            <a:r>
              <a:rPr lang="en-US" altLang="ko-KR" sz="4000" b="1" dirty="0" smtClean="0"/>
              <a:t>) </a:t>
            </a:r>
            <a:r>
              <a:rPr lang="ko-KR" altLang="en-US" sz="4000" b="1" dirty="0" smtClean="0"/>
              <a:t>축소 혹은 이관 논란</a:t>
            </a:r>
            <a:endParaRPr lang="en-US" altLang="ko-KR" dirty="0" smtClean="0"/>
          </a:p>
          <a:p>
            <a:endParaRPr lang="en-US" altLang="ko-KR" sz="4000" b="1" dirty="0"/>
          </a:p>
          <a:p>
            <a:pPr marL="0" indent="0">
              <a:buNone/>
            </a:pPr>
            <a:r>
              <a:rPr lang="ko-KR" altLang="en-US" sz="4000" b="1" dirty="0" smtClean="0">
                <a:solidFill>
                  <a:srgbClr val="FF0000"/>
                </a:solidFill>
              </a:rPr>
              <a:t>반복되는 정쟁화</a:t>
            </a:r>
            <a:r>
              <a:rPr lang="en-US" altLang="ko-KR" sz="4000" b="1" dirty="0">
                <a:solidFill>
                  <a:srgbClr val="FF0000"/>
                </a:solidFill>
              </a:rPr>
              <a:t> 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“</a:t>
            </a:r>
            <a:r>
              <a:rPr lang="ko-KR" altLang="en-US" sz="4000" b="1" dirty="0" smtClean="0">
                <a:solidFill>
                  <a:srgbClr val="FF0000"/>
                </a:solidFill>
              </a:rPr>
              <a:t>시혜적 </a:t>
            </a:r>
            <a:r>
              <a:rPr lang="ko-KR" altLang="en-US" sz="4000" b="1" dirty="0" err="1" smtClean="0">
                <a:solidFill>
                  <a:srgbClr val="FF0000"/>
                </a:solidFill>
              </a:rPr>
              <a:t>포풀리즘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”, “</a:t>
            </a:r>
            <a:r>
              <a:rPr lang="ko-KR" altLang="en-US" sz="4000" b="1" dirty="0" smtClean="0">
                <a:solidFill>
                  <a:srgbClr val="FF0000"/>
                </a:solidFill>
              </a:rPr>
              <a:t>예산낭비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”…</a:t>
            </a:r>
            <a:br>
              <a:rPr lang="en-US" altLang="ko-KR" sz="4000" b="1" dirty="0" smtClean="0">
                <a:solidFill>
                  <a:srgbClr val="FF0000"/>
                </a:solidFill>
              </a:rPr>
            </a:br>
            <a:r>
              <a:rPr lang="en-US" altLang="ko-KR" sz="4000" b="1" dirty="0" smtClean="0">
                <a:solidFill>
                  <a:srgbClr val="FF0000"/>
                </a:solidFill>
              </a:rPr>
              <a:t>               =&gt; </a:t>
            </a:r>
            <a:r>
              <a:rPr lang="ko-KR" altLang="en-US" sz="4000" b="1" dirty="0" smtClean="0">
                <a:solidFill>
                  <a:srgbClr val="FF0000"/>
                </a:solidFill>
              </a:rPr>
              <a:t>복지에 대한 기본 이해와 설득 상실</a:t>
            </a:r>
            <a:endParaRPr lang="en-US" altLang="ko-KR" sz="4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4000" b="1" dirty="0" smtClean="0"/>
          </a:p>
          <a:p>
            <a:pPr marL="0" indent="0" algn="ctr">
              <a:buNone/>
            </a:pPr>
            <a:r>
              <a:rPr lang="en-US" altLang="ko-KR" sz="5400" b="1" dirty="0" smtClean="0"/>
              <a:t>Q. </a:t>
            </a:r>
            <a:r>
              <a:rPr lang="ko-KR" altLang="en-US" sz="5400" b="1" dirty="0" smtClean="0"/>
              <a:t>다양한 복지제도들의 </a:t>
            </a:r>
            <a:endParaRPr lang="en-US" altLang="ko-KR" sz="5400" b="1" dirty="0" smtClean="0"/>
          </a:p>
          <a:p>
            <a:pPr marL="0" indent="0" algn="ctr">
              <a:buNone/>
            </a:pPr>
            <a:r>
              <a:rPr lang="ko-KR" altLang="en-US" sz="5400" b="1" dirty="0" smtClean="0"/>
              <a:t>실시와 확대를 지지하나요</a:t>
            </a:r>
            <a:r>
              <a:rPr lang="en-US" altLang="ko-KR" sz="5400" b="1" dirty="0" smtClean="0"/>
              <a:t>?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1843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8286" y="914400"/>
            <a:ext cx="10555514" cy="5262563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4000" b="1" dirty="0" smtClean="0"/>
              <a:t>다른 나라도 그런가</a:t>
            </a:r>
            <a:r>
              <a:rPr lang="en-US" altLang="ko-KR" sz="4000" b="1" dirty="0" smtClean="0"/>
              <a:t>?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476" y="2169659"/>
            <a:ext cx="34956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68208"/>
            <a:ext cx="12323805" cy="1325563"/>
          </a:xfrm>
        </p:spPr>
        <p:txBody>
          <a:bodyPr>
            <a:noAutofit/>
          </a:bodyPr>
          <a:lstStyle/>
          <a:p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sz="3600" b="1" dirty="0" smtClean="0"/>
              <a:t>- </a:t>
            </a:r>
            <a:r>
              <a:rPr lang="ko-KR" altLang="en-US" sz="3600" b="1" dirty="0" smtClean="0"/>
              <a:t>인구의 </a:t>
            </a:r>
            <a:r>
              <a:rPr lang="en-US" altLang="ko-KR" sz="3600" b="1" dirty="0" smtClean="0"/>
              <a:t>85%</a:t>
            </a:r>
            <a:r>
              <a:rPr lang="ko-KR" altLang="en-US" sz="3600" b="1" dirty="0" smtClean="0"/>
              <a:t>가 복지 시스템을 지지한다</a:t>
            </a:r>
            <a:r>
              <a:rPr lang="en-US" altLang="ko-KR" sz="3600" b="1" dirty="0" smtClean="0"/>
              <a:t>.</a:t>
            </a: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>- </a:t>
            </a:r>
            <a:r>
              <a:rPr lang="ko-KR" altLang="en-US" sz="3600" b="1" dirty="0" smtClean="0"/>
              <a:t>국민의 대부분이 공공부문이 자기에게 이롭다고 생각한다</a:t>
            </a:r>
            <a:r>
              <a:rPr lang="en-US" altLang="ko-KR" sz="3600" b="1" dirty="0" smtClean="0"/>
              <a:t>.</a:t>
            </a:r>
            <a:br>
              <a:rPr lang="en-US" altLang="ko-KR" sz="3600" b="1" dirty="0" smtClean="0"/>
            </a:b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>- </a:t>
            </a:r>
            <a:r>
              <a:rPr lang="ko-KR" altLang="en-US" sz="3600" b="1" dirty="0" smtClean="0"/>
              <a:t>세금을 올리겠다는 공약을 내걸어도 선거에서 이긴다</a:t>
            </a:r>
            <a:r>
              <a:rPr lang="en-US" altLang="ko-KR" sz="3600" b="1" dirty="0" smtClean="0"/>
              <a:t>.</a:t>
            </a: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>- </a:t>
            </a:r>
            <a:r>
              <a:rPr lang="ko-KR" altLang="en-US" sz="3600" b="1" dirty="0" smtClean="0"/>
              <a:t>월급의 </a:t>
            </a:r>
            <a:r>
              <a:rPr lang="en-US" altLang="ko-KR" sz="3600" b="1" dirty="0" smtClean="0"/>
              <a:t>40%, </a:t>
            </a:r>
            <a:r>
              <a:rPr lang="ko-KR" altLang="en-US" sz="3600" b="1" dirty="0" smtClean="0"/>
              <a:t>소비의 </a:t>
            </a:r>
            <a:r>
              <a:rPr lang="en-US" altLang="ko-KR" sz="3600" b="1" dirty="0" smtClean="0"/>
              <a:t>25%</a:t>
            </a:r>
            <a:r>
              <a:rPr lang="ko-KR" altLang="en-US" sz="3600" b="1" dirty="0" smtClean="0"/>
              <a:t>의 세금이 붙어도 저항이 없다</a:t>
            </a:r>
            <a:r>
              <a:rPr lang="en-US" altLang="ko-KR" sz="3600" b="1" dirty="0" smtClean="0"/>
              <a:t>.</a:t>
            </a:r>
            <a:br>
              <a:rPr lang="en-US" altLang="ko-KR" sz="3600" b="1" dirty="0" smtClean="0"/>
            </a:b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>- </a:t>
            </a:r>
            <a:r>
              <a:rPr lang="ko-KR" altLang="en-US" sz="3600" b="1" dirty="0" smtClean="0"/>
              <a:t>세금의 </a:t>
            </a:r>
            <a:r>
              <a:rPr lang="en-US" altLang="ko-KR" sz="3600" b="1" dirty="0" smtClean="0"/>
              <a:t>98.5%</a:t>
            </a:r>
            <a:r>
              <a:rPr lang="ko-KR" altLang="en-US" sz="3600" b="1" dirty="0" smtClean="0"/>
              <a:t>가 제대로 걷힌다</a:t>
            </a:r>
            <a:r>
              <a:rPr lang="en-US" altLang="ko-KR" sz="3600" b="1" dirty="0" smtClean="0"/>
              <a:t>.</a:t>
            </a: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>- </a:t>
            </a:r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부자도 복지정책을 지지한다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>- </a:t>
            </a:r>
            <a:r>
              <a:rPr lang="ko-KR" altLang="en-US" sz="3600" b="1" dirty="0" smtClean="0"/>
              <a:t>공산주의가 아니라 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여전히 </a:t>
            </a:r>
            <a:r>
              <a:rPr lang="en-US" altLang="ko-KR" sz="3600" b="1" dirty="0" smtClean="0">
                <a:solidFill>
                  <a:srgbClr val="0070C0"/>
                </a:solidFill>
              </a:rPr>
              <a:t>‘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시장경제</a:t>
            </a:r>
            <a:r>
              <a:rPr lang="en-US" altLang="ko-KR" sz="3600" b="1" dirty="0" smtClean="0">
                <a:solidFill>
                  <a:srgbClr val="0070C0"/>
                </a:solidFill>
              </a:rPr>
              <a:t>’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 틀 안에 있다</a:t>
            </a:r>
            <a:r>
              <a:rPr lang="en-US" altLang="ko-KR" sz="3600" b="1" dirty="0" smtClean="0">
                <a:solidFill>
                  <a:srgbClr val="0070C0"/>
                </a:solidFill>
              </a:rPr>
              <a:t>.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5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394</Words>
  <Application>Microsoft Office PowerPoint</Application>
  <PresentationFormat>와이드스크린</PresentationFormat>
  <Paragraphs>88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3.3. 더불어 사는 복지사회 - 복지와 나누기 -</vt:lpstr>
      <vt:lpstr>현대의 나눔사회  더불어 풍요롭게 사는 다양한 방법이 시도되는 사회</vt:lpstr>
      <vt:lpstr>1. ‘나누기’의 한 방식으로서의 복지 </vt:lpstr>
      <vt:lpstr>PowerPoint 프레젠테이션</vt:lpstr>
      <vt:lpstr>다양한 사회보장제도  (출처 : Daum백과사전)</vt:lpstr>
      <vt:lpstr>계속되는 복지 정책의 논란 ….</vt:lpstr>
      <vt:lpstr>PowerPoint 프레젠테이션</vt:lpstr>
      <vt:lpstr>PowerPoint 프레젠테이션</vt:lpstr>
      <vt:lpstr>    - 인구의 85%가 복지 시스템을 지지한다.  - 국민의 대부분이 공공부문이 자기에게 이롭다고 생각한다.  - 세금을 올리겠다는 공약을 내걸어도 선거에서 이긴다.  - 월급의 40%, 소비의 25%의 세금이 붙어도 저항이 없다.  - 세금의 98.5%가 제대로 걷힌다.  - 부자도 복지정책을 지지한다.  - 공산주의가 아니라 여전히 ‘시장경제’ 틀 안에 있다.</vt:lpstr>
      <vt:lpstr>PowerPoint 프레젠테이션</vt:lpstr>
      <vt:lpstr>이 수업의 관심은 그들의 정책이 아니라 그것을 만든 나누기의 정신에 있다.</vt:lpstr>
      <vt:lpstr>정쟁 없는 스웨덴 복지의 4요소  </vt:lpstr>
      <vt:lpstr>정쟁 없는 스웨덴 복지의 4요소 </vt:lpstr>
      <vt:lpstr>정쟁 없는 스웨덴 복지의 4요소 </vt:lpstr>
      <vt:lpstr>정쟁 없는 스웨덴 복지의 4요소 </vt:lpstr>
      <vt:lpstr>정쟁 없는 스웨덴 복지의 4요소 </vt:lpstr>
      <vt:lpstr>복지사회 스웨덴, 복지정책의 근본 정신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2.2.1. 복지사회의 전제조건 스웨덴을 보다</dc:title>
  <dc:creator>Registered User</dc:creator>
  <cp:lastModifiedBy>김혜령</cp:lastModifiedBy>
  <cp:revision>31</cp:revision>
  <dcterms:created xsi:type="dcterms:W3CDTF">2015-11-01T15:57:07Z</dcterms:created>
  <dcterms:modified xsi:type="dcterms:W3CDTF">2017-05-17T15:22:57Z</dcterms:modified>
</cp:coreProperties>
</file>