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5" r:id="rId4"/>
    <p:sldId id="264" r:id="rId5"/>
    <p:sldId id="262" r:id="rId6"/>
    <p:sldId id="266" r:id="rId7"/>
    <p:sldId id="267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40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9" autoAdjust="0"/>
    <p:restoredTop sz="88351" autoAdjust="0"/>
  </p:normalViewPr>
  <p:slideViewPr>
    <p:cSldViewPr snapToGrid="0">
      <p:cViewPr varScale="1">
        <p:scale>
          <a:sx n="65" d="100"/>
          <a:sy n="6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유란 " userId="9b78cc58-c363-4f7e-afaf-cf101069adac" providerId="ADAL" clId="{B01492DF-39E0-487D-95FA-E35D00374354}"/>
    <pc:docChg chg="undo custSel addSld delSld modSld">
      <pc:chgData name="오유란 " userId="9b78cc58-c363-4f7e-afaf-cf101069adac" providerId="ADAL" clId="{B01492DF-39E0-487D-95FA-E35D00374354}" dt="2018-11-07T02:24:55.701" v="4203" actId="20577"/>
      <pc:docMkLst>
        <pc:docMk/>
      </pc:docMkLst>
      <pc:sldChg chg="addSp delSp modSp">
        <pc:chgData name="오유란 " userId="9b78cc58-c363-4f7e-afaf-cf101069adac" providerId="ADAL" clId="{B01492DF-39E0-487D-95FA-E35D00374354}" dt="2018-11-07T02:10:58.457" v="2927" actId="20577"/>
        <pc:sldMkLst>
          <pc:docMk/>
          <pc:sldMk cId="4015787120" sldId="256"/>
        </pc:sldMkLst>
        <pc:spChg chg="add mod">
          <ac:chgData name="오유란 " userId="9b78cc58-c363-4f7e-afaf-cf101069adac" providerId="ADAL" clId="{B01492DF-39E0-487D-95FA-E35D00374354}" dt="2018-11-07T02:10:10.816" v="2856" actId="1076"/>
          <ac:spMkLst>
            <pc:docMk/>
            <pc:sldMk cId="4015787120" sldId="256"/>
            <ac:spMk id="3" creationId="{DB2575B2-6A76-4B9A-BB99-2EA7950B9683}"/>
          </ac:spMkLst>
        </pc:spChg>
        <pc:spChg chg="add del mod">
          <ac:chgData name="오유란 " userId="9b78cc58-c363-4f7e-afaf-cf101069adac" providerId="ADAL" clId="{B01492DF-39E0-487D-95FA-E35D00374354}" dt="2018-11-07T02:08:03.550" v="2687"/>
          <ac:spMkLst>
            <pc:docMk/>
            <pc:sldMk cId="4015787120" sldId="256"/>
            <ac:spMk id="4" creationId="{521CF613-D20B-46E8-88C7-2F5FEBE753FC}"/>
          </ac:spMkLst>
        </pc:spChg>
        <pc:spChg chg="mod">
          <ac:chgData name="오유란 " userId="9b78cc58-c363-4f7e-afaf-cf101069adac" providerId="ADAL" clId="{B01492DF-39E0-487D-95FA-E35D00374354}" dt="2018-11-07T02:10:58.457" v="2927" actId="20577"/>
          <ac:spMkLst>
            <pc:docMk/>
            <pc:sldMk cId="4015787120" sldId="256"/>
            <ac:spMk id="5" creationId="{771CBC78-BD42-4BEF-ACAA-007ACABB2444}"/>
          </ac:spMkLst>
        </pc:spChg>
      </pc:sldChg>
      <pc:sldChg chg="addSp delSp modSp add del">
        <pc:chgData name="오유란 " userId="9b78cc58-c363-4f7e-afaf-cf101069adac" providerId="ADAL" clId="{B01492DF-39E0-487D-95FA-E35D00374354}" dt="2018-11-06T12:54:23.304" v="482" actId="2696"/>
        <pc:sldMkLst>
          <pc:docMk/>
          <pc:sldMk cId="2823372671" sldId="257"/>
        </pc:sldMkLst>
        <pc:spChg chg="mod">
          <ac:chgData name="오유란 " userId="9b78cc58-c363-4f7e-afaf-cf101069adac" providerId="ADAL" clId="{B01492DF-39E0-487D-95FA-E35D00374354}" dt="2018-11-06T11:33:26.143" v="144"/>
          <ac:spMkLst>
            <pc:docMk/>
            <pc:sldMk cId="2823372671" sldId="257"/>
            <ac:spMk id="2" creationId="{C55DD949-3BA4-4C13-895A-FADF8E93E54B}"/>
          </ac:spMkLst>
        </pc:spChg>
        <pc:spChg chg="mod">
          <ac:chgData name="오유란 " userId="9b78cc58-c363-4f7e-afaf-cf101069adac" providerId="ADAL" clId="{B01492DF-39E0-487D-95FA-E35D00374354}" dt="2018-11-06T12:11:52.787" v="432"/>
          <ac:spMkLst>
            <pc:docMk/>
            <pc:sldMk cId="2823372671" sldId="257"/>
            <ac:spMk id="3" creationId="{5CCBCB5E-7EDF-4448-8E1D-9EBBAD52B9F9}"/>
          </ac:spMkLst>
        </pc:spChg>
        <pc:spChg chg="add mod">
          <ac:chgData name="오유란 " userId="9b78cc58-c363-4f7e-afaf-cf101069adac" providerId="ADAL" clId="{B01492DF-39E0-487D-95FA-E35D00374354}" dt="2018-11-06T12:13:00.779" v="451" actId="1076"/>
          <ac:spMkLst>
            <pc:docMk/>
            <pc:sldMk cId="2823372671" sldId="257"/>
            <ac:spMk id="9" creationId="{C8259325-DB12-44E6-8B36-A56522A865C1}"/>
          </ac:spMkLst>
        </pc:spChg>
        <pc:spChg chg="add mod">
          <ac:chgData name="오유란 " userId="9b78cc58-c363-4f7e-afaf-cf101069adac" providerId="ADAL" clId="{B01492DF-39E0-487D-95FA-E35D00374354}" dt="2018-11-06T12:13:00.779" v="451" actId="1076"/>
          <ac:spMkLst>
            <pc:docMk/>
            <pc:sldMk cId="2823372671" sldId="257"/>
            <ac:spMk id="10" creationId="{A26752E2-AD99-473F-83AF-CD68F18C62E7}"/>
          </ac:spMkLst>
        </pc:spChg>
        <pc:picChg chg="add del mod">
          <ac:chgData name="오유란 " userId="9b78cc58-c363-4f7e-afaf-cf101069adac" providerId="ADAL" clId="{B01492DF-39E0-487D-95FA-E35D00374354}" dt="2018-11-06T11:35:37.626" v="196" actId="478"/>
          <ac:picMkLst>
            <pc:docMk/>
            <pc:sldMk cId="2823372671" sldId="257"/>
            <ac:picMk id="6" creationId="{25264068-A956-47C8-8DDF-B37DEED87131}"/>
          </ac:picMkLst>
        </pc:picChg>
        <pc:picChg chg="add del">
          <ac:chgData name="오유란 " userId="9b78cc58-c363-4f7e-afaf-cf101069adac" providerId="ADAL" clId="{B01492DF-39E0-487D-95FA-E35D00374354}" dt="2018-11-06T11:35:10.372" v="192"/>
          <ac:picMkLst>
            <pc:docMk/>
            <pc:sldMk cId="2823372671" sldId="257"/>
            <ac:picMk id="7" creationId="{99A03AF0-4C77-4CF4-8AFE-3D4A0404634E}"/>
          </ac:picMkLst>
        </pc:picChg>
        <pc:picChg chg="add del mod">
          <ac:chgData name="오유란 " userId="9b78cc58-c363-4f7e-afaf-cf101069adac" providerId="ADAL" clId="{B01492DF-39E0-487D-95FA-E35D00374354}" dt="2018-11-06T12:12:12.990" v="433" actId="478"/>
          <ac:picMkLst>
            <pc:docMk/>
            <pc:sldMk cId="2823372671" sldId="257"/>
            <ac:picMk id="8" creationId="{FF9AF250-D034-43F5-B2D4-69151782F6A5}"/>
          </ac:picMkLst>
        </pc:picChg>
        <pc:picChg chg="add mod ord modCrop">
          <ac:chgData name="오유란 " userId="9b78cc58-c363-4f7e-afaf-cf101069adac" providerId="ADAL" clId="{B01492DF-39E0-487D-95FA-E35D00374354}" dt="2018-11-06T12:13:00.779" v="451" actId="1076"/>
          <ac:picMkLst>
            <pc:docMk/>
            <pc:sldMk cId="2823372671" sldId="257"/>
            <ac:picMk id="12" creationId="{0252088D-20E7-4427-824F-AD96EBC77FF4}"/>
          </ac:picMkLst>
        </pc:picChg>
      </pc:sldChg>
      <pc:sldChg chg="addSp delSp modSp add del">
        <pc:chgData name="오유란 " userId="9b78cc58-c363-4f7e-afaf-cf101069adac" providerId="ADAL" clId="{B01492DF-39E0-487D-95FA-E35D00374354}" dt="2018-11-06T12:54:24.943" v="483" actId="2696"/>
        <pc:sldMkLst>
          <pc:docMk/>
          <pc:sldMk cId="86494962" sldId="258"/>
        </pc:sldMkLst>
        <pc:spChg chg="del">
          <ac:chgData name="오유란 " userId="9b78cc58-c363-4f7e-afaf-cf101069adac" providerId="ADAL" clId="{B01492DF-39E0-487D-95FA-E35D00374354}" dt="2018-11-06T12:14:20.787" v="452" actId="478"/>
          <ac:spMkLst>
            <pc:docMk/>
            <pc:sldMk cId="86494962" sldId="258"/>
            <ac:spMk id="3" creationId="{5CCBCB5E-7EDF-4448-8E1D-9EBBAD52B9F9}"/>
          </ac:spMkLst>
        </pc:spChg>
        <pc:spChg chg="add del mod">
          <ac:chgData name="오유란 " userId="9b78cc58-c363-4f7e-afaf-cf101069adac" providerId="ADAL" clId="{B01492DF-39E0-487D-95FA-E35D00374354}" dt="2018-11-06T12:15:32.007" v="454" actId="478"/>
          <ac:spMkLst>
            <pc:docMk/>
            <pc:sldMk cId="86494962" sldId="258"/>
            <ac:spMk id="6" creationId="{7E3D4D80-4AB4-456E-860D-A92FCAD9C8F3}"/>
          </ac:spMkLst>
        </pc:spChg>
        <pc:spChg chg="add mod">
          <ac:chgData name="오유란 " userId="9b78cc58-c363-4f7e-afaf-cf101069adac" providerId="ADAL" clId="{B01492DF-39E0-487D-95FA-E35D00374354}" dt="2018-11-06T12:16:09.109" v="471" actId="1038"/>
          <ac:spMkLst>
            <pc:docMk/>
            <pc:sldMk cId="86494962" sldId="258"/>
            <ac:spMk id="7" creationId="{2E5DD555-F82D-4C4C-BC03-4F209047A067}"/>
          </ac:spMkLst>
        </pc:spChg>
        <pc:spChg chg="mod">
          <ac:chgData name="오유란 " userId="9b78cc58-c363-4f7e-afaf-cf101069adac" providerId="ADAL" clId="{B01492DF-39E0-487D-95FA-E35D00374354}" dt="2018-11-06T12:16:03.365" v="465" actId="1037"/>
          <ac:spMkLst>
            <pc:docMk/>
            <pc:sldMk cId="86494962" sldId="258"/>
            <ac:spMk id="9" creationId="{C8259325-DB12-44E6-8B36-A56522A865C1}"/>
          </ac:spMkLst>
        </pc:spChg>
        <pc:picChg chg="del">
          <ac:chgData name="오유란 " userId="9b78cc58-c363-4f7e-afaf-cf101069adac" providerId="ADAL" clId="{B01492DF-39E0-487D-95FA-E35D00374354}" dt="2018-11-06T12:15:29.604" v="453" actId="478"/>
          <ac:picMkLst>
            <pc:docMk/>
            <pc:sldMk cId="86494962" sldId="258"/>
            <ac:picMk id="8" creationId="{FF9AF250-D034-43F5-B2D4-69151782F6A5}"/>
          </ac:picMkLst>
        </pc:picChg>
        <pc:picChg chg="add mod ord modCrop">
          <ac:chgData name="오유란 " userId="9b78cc58-c363-4f7e-afaf-cf101069adac" providerId="ADAL" clId="{B01492DF-39E0-487D-95FA-E35D00374354}" dt="2018-11-06T12:15:51.352" v="458" actId="167"/>
          <ac:picMkLst>
            <pc:docMk/>
            <pc:sldMk cId="86494962" sldId="258"/>
            <ac:picMk id="11" creationId="{307A597F-6A13-4C60-9BD8-581D43B901EF}"/>
          </ac:picMkLst>
        </pc:picChg>
      </pc:sldChg>
      <pc:sldChg chg="addSp delSp modSp add del">
        <pc:chgData name="오유란 " userId="9b78cc58-c363-4f7e-afaf-cf101069adac" providerId="ADAL" clId="{B01492DF-39E0-487D-95FA-E35D00374354}" dt="2018-11-06T11:36:16.160" v="207" actId="2696"/>
        <pc:sldMkLst>
          <pc:docMk/>
          <pc:sldMk cId="3041611723" sldId="258"/>
        </pc:sldMkLst>
        <pc:picChg chg="add del mod">
          <ac:chgData name="오유란 " userId="9b78cc58-c363-4f7e-afaf-cf101069adac" providerId="ADAL" clId="{B01492DF-39E0-487D-95FA-E35D00374354}" dt="2018-11-06T11:35:35.587" v="195"/>
          <ac:picMkLst>
            <pc:docMk/>
            <pc:sldMk cId="3041611723" sldId="258"/>
            <ac:picMk id="7" creationId="{E9D0B43F-FF9B-4C3D-8780-20D1703F116E}"/>
          </ac:picMkLst>
        </pc:picChg>
      </pc:sldChg>
      <pc:sldChg chg="addSp delSp modSp add">
        <pc:chgData name="오유란 " userId="9b78cc58-c363-4f7e-afaf-cf101069adac" providerId="ADAL" clId="{B01492DF-39E0-487D-95FA-E35D00374354}" dt="2018-11-07T01:14:06.768" v="667" actId="478"/>
        <pc:sldMkLst>
          <pc:docMk/>
          <pc:sldMk cId="2560612001" sldId="259"/>
        </pc:sldMkLst>
        <pc:spChg chg="del mod">
          <ac:chgData name="오유란 " userId="9b78cc58-c363-4f7e-afaf-cf101069adac" providerId="ADAL" clId="{B01492DF-39E0-487D-95FA-E35D00374354}" dt="2018-11-07T01:12:03.419" v="643" actId="478"/>
          <ac:spMkLst>
            <pc:docMk/>
            <pc:sldMk cId="2560612001" sldId="259"/>
            <ac:spMk id="3" creationId="{5CCBCB5E-7EDF-4448-8E1D-9EBBAD52B9F9}"/>
          </ac:spMkLst>
        </pc:spChg>
        <pc:spChg chg="del mod ord">
          <ac:chgData name="오유란 " userId="9b78cc58-c363-4f7e-afaf-cf101069adac" providerId="ADAL" clId="{B01492DF-39E0-487D-95FA-E35D00374354}" dt="2018-11-07T01:12:26.432" v="649" actId="478"/>
          <ac:spMkLst>
            <pc:docMk/>
            <pc:sldMk cId="2560612001" sldId="259"/>
            <ac:spMk id="7" creationId="{2E5DD555-F82D-4C4C-BC03-4F209047A067}"/>
          </ac:spMkLst>
        </pc:spChg>
        <pc:spChg chg="del mod ord">
          <ac:chgData name="오유란 " userId="9b78cc58-c363-4f7e-afaf-cf101069adac" providerId="ADAL" clId="{B01492DF-39E0-487D-95FA-E35D00374354}" dt="2018-11-06T12:16:42.710" v="475" actId="478"/>
          <ac:spMkLst>
            <pc:docMk/>
            <pc:sldMk cId="2560612001" sldId="259"/>
            <ac:spMk id="9" creationId="{C8259325-DB12-44E6-8B36-A56522A865C1}"/>
          </ac:spMkLst>
        </pc:spChg>
        <pc:spChg chg="add del mod">
          <ac:chgData name="오유란 " userId="9b78cc58-c363-4f7e-afaf-cf101069adac" providerId="ADAL" clId="{B01492DF-39E0-487D-95FA-E35D00374354}" dt="2018-11-06T12:16:44.629" v="476" actId="478"/>
          <ac:spMkLst>
            <pc:docMk/>
            <pc:sldMk cId="2560612001" sldId="259"/>
            <ac:spMk id="10" creationId="{AA76FB7A-4666-4B24-BB04-53AC0820BA9C}"/>
          </ac:spMkLst>
        </pc:spChg>
        <pc:spChg chg="add del">
          <ac:chgData name="오유란 " userId="9b78cc58-c363-4f7e-afaf-cf101069adac" providerId="ADAL" clId="{B01492DF-39E0-487D-95FA-E35D00374354}" dt="2018-11-06T11:41:21.441" v="299" actId="478"/>
          <ac:spMkLst>
            <pc:docMk/>
            <pc:sldMk cId="2560612001" sldId="259"/>
            <ac:spMk id="11" creationId="{B81633A1-0CF9-4260-91E6-32C931E8A23C}"/>
          </ac:spMkLst>
        </pc:spChg>
        <pc:spChg chg="add del mod">
          <ac:chgData name="오유란 " userId="9b78cc58-c363-4f7e-afaf-cf101069adac" providerId="ADAL" clId="{B01492DF-39E0-487D-95FA-E35D00374354}" dt="2018-11-07T01:12:26.432" v="649" actId="478"/>
          <ac:spMkLst>
            <pc:docMk/>
            <pc:sldMk cId="2560612001" sldId="259"/>
            <ac:spMk id="14" creationId="{A3955BFC-E568-4FEA-A4A9-DE774C4261BD}"/>
          </ac:spMkLst>
        </pc:spChg>
        <pc:spChg chg="add mod">
          <ac:chgData name="오유란 " userId="9b78cc58-c363-4f7e-afaf-cf101069adac" providerId="ADAL" clId="{B01492DF-39E0-487D-95FA-E35D00374354}" dt="2018-11-07T01:12:59.124" v="654" actId="1076"/>
          <ac:spMkLst>
            <pc:docMk/>
            <pc:sldMk cId="2560612001" sldId="259"/>
            <ac:spMk id="15" creationId="{F9503192-6C4B-4A49-B302-D0D5068464B1}"/>
          </ac:spMkLst>
        </pc:spChg>
        <pc:spChg chg="add del mod">
          <ac:chgData name="오유란 " userId="9b78cc58-c363-4f7e-afaf-cf101069adac" providerId="ADAL" clId="{B01492DF-39E0-487D-95FA-E35D00374354}" dt="2018-11-07T01:12:05.201" v="644" actId="478"/>
          <ac:spMkLst>
            <pc:docMk/>
            <pc:sldMk cId="2560612001" sldId="259"/>
            <ac:spMk id="17" creationId="{F4ADABCF-551C-4422-89E3-27C898987550}"/>
          </ac:spMkLst>
        </pc:spChg>
        <pc:spChg chg="add mod">
          <ac:chgData name="오유란 " userId="9b78cc58-c363-4f7e-afaf-cf101069adac" providerId="ADAL" clId="{B01492DF-39E0-487D-95FA-E35D00374354}" dt="2018-11-07T01:13:19.640" v="659" actId="14100"/>
          <ac:spMkLst>
            <pc:docMk/>
            <pc:sldMk cId="2560612001" sldId="259"/>
            <ac:spMk id="20" creationId="{E8D0C4FD-0304-4052-B09C-78A9662069E3}"/>
          </ac:spMkLst>
        </pc:spChg>
        <pc:spChg chg="add del">
          <ac:chgData name="오유란 " userId="9b78cc58-c363-4f7e-afaf-cf101069adac" providerId="ADAL" clId="{B01492DF-39E0-487D-95FA-E35D00374354}" dt="2018-11-07T01:13:41.042" v="661" actId="478"/>
          <ac:spMkLst>
            <pc:docMk/>
            <pc:sldMk cId="2560612001" sldId="259"/>
            <ac:spMk id="21" creationId="{38BC7466-5243-4E86-9D4E-F046BF55071A}"/>
          </ac:spMkLst>
        </pc:spChg>
        <pc:picChg chg="add del mod">
          <ac:chgData name="오유란 " userId="9b78cc58-c363-4f7e-afaf-cf101069adac" providerId="ADAL" clId="{B01492DF-39E0-487D-95FA-E35D00374354}" dt="2018-11-06T12:16:21.862" v="472" actId="478"/>
          <ac:picMkLst>
            <pc:docMk/>
            <pc:sldMk cId="2560612001" sldId="259"/>
            <ac:picMk id="6" creationId="{1E604377-61B5-4692-BD37-68AE257A4653}"/>
          </ac:picMkLst>
        </pc:picChg>
        <pc:picChg chg="del">
          <ac:chgData name="오유란 " userId="9b78cc58-c363-4f7e-afaf-cf101069adac" providerId="ADAL" clId="{B01492DF-39E0-487D-95FA-E35D00374354}" dt="2018-11-06T11:38:02.336" v="227" actId="478"/>
          <ac:picMkLst>
            <pc:docMk/>
            <pc:sldMk cId="2560612001" sldId="259"/>
            <ac:picMk id="8" creationId="{FF9AF250-D034-43F5-B2D4-69151782F6A5}"/>
          </ac:picMkLst>
        </pc:picChg>
        <pc:picChg chg="add del mod">
          <ac:chgData name="오유란 " userId="9b78cc58-c363-4f7e-afaf-cf101069adac" providerId="ADAL" clId="{B01492DF-39E0-487D-95FA-E35D00374354}" dt="2018-11-07T01:12:24.201" v="648" actId="478"/>
          <ac:picMkLst>
            <pc:docMk/>
            <pc:sldMk cId="2560612001" sldId="259"/>
            <ac:picMk id="13" creationId="{BBCA3F9F-4D01-4318-B180-B2CA1EA5EF33}"/>
          </ac:picMkLst>
        </pc:picChg>
        <pc:picChg chg="add mod modCrop">
          <ac:chgData name="오유란 " userId="9b78cc58-c363-4f7e-afaf-cf101069adac" providerId="ADAL" clId="{B01492DF-39E0-487D-95FA-E35D00374354}" dt="2018-11-07T01:13:09.422" v="656" actId="732"/>
          <ac:picMkLst>
            <pc:docMk/>
            <pc:sldMk cId="2560612001" sldId="259"/>
            <ac:picMk id="19" creationId="{FAF14791-D105-471A-A148-51BBB03E0F16}"/>
          </ac:picMkLst>
        </pc:picChg>
        <pc:picChg chg="add del mod">
          <ac:chgData name="오유란 " userId="9b78cc58-c363-4f7e-afaf-cf101069adac" providerId="ADAL" clId="{B01492DF-39E0-487D-95FA-E35D00374354}" dt="2018-11-07T01:14:01.242" v="664"/>
          <ac:picMkLst>
            <pc:docMk/>
            <pc:sldMk cId="2560612001" sldId="259"/>
            <ac:picMk id="23" creationId="{FC77E4CD-3064-4B42-B403-ECE0F398EC79}"/>
          </ac:picMkLst>
        </pc:picChg>
        <pc:picChg chg="add del">
          <ac:chgData name="오유란 " userId="9b78cc58-c363-4f7e-afaf-cf101069adac" providerId="ADAL" clId="{B01492DF-39E0-487D-95FA-E35D00374354}" dt="2018-11-07T01:14:06.768" v="667" actId="478"/>
          <ac:picMkLst>
            <pc:docMk/>
            <pc:sldMk cId="2560612001" sldId="259"/>
            <ac:picMk id="24" creationId="{A9A90EC0-E6BA-4E50-A257-B6072AD9C459}"/>
          </ac:picMkLst>
        </pc:picChg>
      </pc:sldChg>
      <pc:sldChg chg="addSp delSp modSp add del">
        <pc:chgData name="오유란 " userId="9b78cc58-c363-4f7e-afaf-cf101069adac" providerId="ADAL" clId="{B01492DF-39E0-487D-95FA-E35D00374354}" dt="2018-11-07T02:03:32.496" v="2297" actId="2696"/>
        <pc:sldMkLst>
          <pc:docMk/>
          <pc:sldMk cId="1271508653" sldId="260"/>
        </pc:sldMkLst>
        <pc:spChg chg="del">
          <ac:chgData name="오유란 " userId="9b78cc58-c363-4f7e-afaf-cf101069adac" providerId="ADAL" clId="{B01492DF-39E0-487D-95FA-E35D00374354}" dt="2018-11-06T11:39:32.188" v="276" actId="931"/>
          <ac:spMkLst>
            <pc:docMk/>
            <pc:sldMk cId="1271508653" sldId="260"/>
            <ac:spMk id="3" creationId="{EB40EDF2-E2D7-4CD6-9A3A-26EE79CE92B5}"/>
          </ac:spMkLst>
        </pc:spChg>
        <pc:spChg chg="add del mod">
          <ac:chgData name="오유란 " userId="9b78cc58-c363-4f7e-afaf-cf101069adac" providerId="ADAL" clId="{B01492DF-39E0-487D-95FA-E35D00374354}" dt="2018-11-06T13:31:01.353" v="576" actId="931"/>
          <ac:spMkLst>
            <pc:docMk/>
            <pc:sldMk cId="1271508653" sldId="260"/>
            <ac:spMk id="8" creationId="{6E6E5A99-C785-406A-82DD-500517CDA9BC}"/>
          </ac:spMkLst>
        </pc:spChg>
        <pc:spChg chg="add mod">
          <ac:chgData name="오유란 " userId="9b78cc58-c363-4f7e-afaf-cf101069adac" providerId="ADAL" clId="{B01492DF-39E0-487D-95FA-E35D00374354}" dt="2018-11-07T01:16:57.779" v="740"/>
          <ac:spMkLst>
            <pc:docMk/>
            <pc:sldMk cId="1271508653" sldId="260"/>
            <ac:spMk id="11" creationId="{B754D767-96EF-4E5B-8265-9C8F1F3C3F50}"/>
          </ac:spMkLst>
        </pc:spChg>
        <pc:picChg chg="add del mod">
          <ac:chgData name="오유란 " userId="9b78cc58-c363-4f7e-afaf-cf101069adac" providerId="ADAL" clId="{B01492DF-39E0-487D-95FA-E35D00374354}" dt="2018-11-06T11:41:34.133" v="300" actId="478"/>
          <ac:picMkLst>
            <pc:docMk/>
            <pc:sldMk cId="1271508653" sldId="260"/>
            <ac:picMk id="6" creationId="{83FC1017-CD4F-46F1-8521-B3CBC493A909}"/>
          </ac:picMkLst>
        </pc:picChg>
        <pc:picChg chg="add del mod">
          <ac:chgData name="오유란 " userId="9b78cc58-c363-4f7e-afaf-cf101069adac" providerId="ADAL" clId="{B01492DF-39E0-487D-95FA-E35D00374354}" dt="2018-11-07T01:16:57.779" v="740"/>
          <ac:picMkLst>
            <pc:docMk/>
            <pc:sldMk cId="1271508653" sldId="260"/>
            <ac:picMk id="10" creationId="{55D04608-EB63-48AB-B68C-995D90D4EA85}"/>
          </ac:picMkLst>
        </pc:picChg>
      </pc:sldChg>
      <pc:sldChg chg="addSp delSp modSp add del">
        <pc:chgData name="오유란 " userId="9b78cc58-c363-4f7e-afaf-cf101069adac" providerId="ADAL" clId="{B01492DF-39E0-487D-95FA-E35D00374354}" dt="2018-11-07T01:15:19.491" v="693" actId="2696"/>
        <pc:sldMkLst>
          <pc:docMk/>
          <pc:sldMk cId="1286368847" sldId="261"/>
        </pc:sldMkLst>
        <pc:spChg chg="mod">
          <ac:chgData name="오유란 " userId="9b78cc58-c363-4f7e-afaf-cf101069adac" providerId="ADAL" clId="{B01492DF-39E0-487D-95FA-E35D00374354}" dt="2018-11-06T11:42:25.072" v="315" actId="14100"/>
          <ac:spMkLst>
            <pc:docMk/>
            <pc:sldMk cId="1286368847" sldId="261"/>
            <ac:spMk id="3" creationId="{5CCBCB5E-7EDF-4448-8E1D-9EBBAD52B9F9}"/>
          </ac:spMkLst>
        </pc:spChg>
        <pc:spChg chg="mod">
          <ac:chgData name="오유란 " userId="9b78cc58-c363-4f7e-afaf-cf101069adac" providerId="ADAL" clId="{B01492DF-39E0-487D-95FA-E35D00374354}" dt="2018-11-06T11:42:58.003" v="353" actId="14100"/>
          <ac:spMkLst>
            <pc:docMk/>
            <pc:sldMk cId="1286368847" sldId="261"/>
            <ac:spMk id="7" creationId="{2E5DD555-F82D-4C4C-BC03-4F209047A067}"/>
          </ac:spMkLst>
        </pc:spChg>
        <pc:spChg chg="del">
          <ac:chgData name="오유란 " userId="9b78cc58-c363-4f7e-afaf-cf101069adac" providerId="ADAL" clId="{B01492DF-39E0-487D-95FA-E35D00374354}" dt="2018-11-06T11:42:37.529" v="318" actId="478"/>
          <ac:spMkLst>
            <pc:docMk/>
            <pc:sldMk cId="1286368847" sldId="261"/>
            <ac:spMk id="9" creationId="{C8259325-DB12-44E6-8B36-A56522A865C1}"/>
          </ac:spMkLst>
        </pc:spChg>
        <pc:spChg chg="del">
          <ac:chgData name="오유란 " userId="9b78cc58-c363-4f7e-afaf-cf101069adac" providerId="ADAL" clId="{B01492DF-39E0-487D-95FA-E35D00374354}" dt="2018-11-06T11:42:41.066" v="319" actId="478"/>
          <ac:spMkLst>
            <pc:docMk/>
            <pc:sldMk cId="1286368847" sldId="261"/>
            <ac:spMk id="10" creationId="{AA76FB7A-4666-4B24-BB04-53AC0820BA9C}"/>
          </ac:spMkLst>
        </pc:spChg>
        <pc:spChg chg="add mod">
          <ac:chgData name="오유란 " userId="9b78cc58-c363-4f7e-afaf-cf101069adac" providerId="ADAL" clId="{B01492DF-39E0-487D-95FA-E35D00374354}" dt="2018-11-06T11:43:16.533" v="362" actId="14100"/>
          <ac:spMkLst>
            <pc:docMk/>
            <pc:sldMk cId="1286368847" sldId="261"/>
            <ac:spMk id="11" creationId="{96EEB1D0-C661-4A7A-AA74-FAEB3980E8A5}"/>
          </ac:spMkLst>
        </pc:spChg>
        <pc:picChg chg="del">
          <ac:chgData name="오유란 " userId="9b78cc58-c363-4f7e-afaf-cf101069adac" providerId="ADAL" clId="{B01492DF-39E0-487D-95FA-E35D00374354}" dt="2018-11-06T11:42:05.927" v="310" actId="478"/>
          <ac:picMkLst>
            <pc:docMk/>
            <pc:sldMk cId="1286368847" sldId="261"/>
            <ac:picMk id="6" creationId="{1E604377-61B5-4692-BD37-68AE257A4653}"/>
          </ac:picMkLst>
        </pc:picChg>
        <pc:picChg chg="add mod ord">
          <ac:chgData name="오유란 " userId="9b78cc58-c363-4f7e-afaf-cf101069adac" providerId="ADAL" clId="{B01492DF-39E0-487D-95FA-E35D00374354}" dt="2018-11-06T11:42:48.288" v="322" actId="1076"/>
          <ac:picMkLst>
            <pc:docMk/>
            <pc:sldMk cId="1286368847" sldId="261"/>
            <ac:picMk id="8" creationId="{D85DC69E-F46D-43EA-81A0-5984F9CF9B98}"/>
          </ac:picMkLst>
        </pc:picChg>
      </pc:sldChg>
      <pc:sldChg chg="addSp delSp modSp add modNotesTx">
        <pc:chgData name="오유란 " userId="9b78cc58-c363-4f7e-afaf-cf101069adac" providerId="ADAL" clId="{B01492DF-39E0-487D-95FA-E35D00374354}" dt="2018-11-07T01:31:39.511" v="1540" actId="20577"/>
        <pc:sldMkLst>
          <pc:docMk/>
          <pc:sldMk cId="1847055104" sldId="262"/>
        </pc:sldMkLst>
        <pc:spChg chg="mod">
          <ac:chgData name="오유란 " userId="9b78cc58-c363-4f7e-afaf-cf101069adac" providerId="ADAL" clId="{B01492DF-39E0-487D-95FA-E35D00374354}" dt="2018-11-07T01:31:39.511" v="1540" actId="20577"/>
          <ac:spMkLst>
            <pc:docMk/>
            <pc:sldMk cId="1847055104" sldId="262"/>
            <ac:spMk id="2" creationId="{C55DD949-3BA4-4C13-895A-FADF8E93E54B}"/>
          </ac:spMkLst>
        </pc:spChg>
        <pc:spChg chg="del">
          <ac:chgData name="오유란 " userId="9b78cc58-c363-4f7e-afaf-cf101069adac" providerId="ADAL" clId="{B01492DF-39E0-487D-95FA-E35D00374354}" dt="2018-11-06T12:06:14.884" v="404" actId="478"/>
          <ac:spMkLst>
            <pc:docMk/>
            <pc:sldMk cId="1847055104" sldId="262"/>
            <ac:spMk id="3" creationId="{5CCBCB5E-7EDF-4448-8E1D-9EBBAD52B9F9}"/>
          </ac:spMkLst>
        </pc:spChg>
        <pc:spChg chg="del">
          <ac:chgData name="오유란 " userId="9b78cc58-c363-4f7e-afaf-cf101069adac" providerId="ADAL" clId="{B01492DF-39E0-487D-95FA-E35D00374354}" dt="2018-11-06T12:06:38.968" v="412" actId="478"/>
          <ac:spMkLst>
            <pc:docMk/>
            <pc:sldMk cId="1847055104" sldId="262"/>
            <ac:spMk id="7" creationId="{2E5DD555-F82D-4C4C-BC03-4F209047A067}"/>
          </ac:spMkLst>
        </pc:spChg>
        <pc:spChg chg="del">
          <ac:chgData name="오유란 " userId="9b78cc58-c363-4f7e-afaf-cf101069adac" providerId="ADAL" clId="{B01492DF-39E0-487D-95FA-E35D00374354}" dt="2018-11-07T01:15:55.257" v="696" actId="478"/>
          <ac:spMkLst>
            <pc:docMk/>
            <pc:sldMk cId="1847055104" sldId="262"/>
            <ac:spMk id="10" creationId="{AA76FB7A-4666-4B24-BB04-53AC0820BA9C}"/>
          </ac:spMkLst>
        </pc:spChg>
        <pc:spChg chg="add del mod">
          <ac:chgData name="오유란 " userId="9b78cc58-c363-4f7e-afaf-cf101069adac" providerId="ADAL" clId="{B01492DF-39E0-487D-95FA-E35D00374354}" dt="2018-11-06T12:06:16.551" v="405" actId="478"/>
          <ac:spMkLst>
            <pc:docMk/>
            <pc:sldMk cId="1847055104" sldId="262"/>
            <ac:spMk id="16" creationId="{33DA2C6C-7397-4BBD-84CD-60D2835AC5B0}"/>
          </ac:spMkLst>
        </pc:spChg>
        <pc:spChg chg="add mod">
          <ac:chgData name="오유란 " userId="9b78cc58-c363-4f7e-afaf-cf101069adac" providerId="ADAL" clId="{B01492DF-39E0-487D-95FA-E35D00374354}" dt="2018-11-06T12:09:00.799" v="427" actId="14100"/>
          <ac:spMkLst>
            <pc:docMk/>
            <pc:sldMk cId="1847055104" sldId="262"/>
            <ac:spMk id="19" creationId="{47FD474B-DCED-4064-8DF6-B2AA69FBBF52}"/>
          </ac:spMkLst>
        </pc:spChg>
        <pc:spChg chg="add mod">
          <ac:chgData name="오유란 " userId="9b78cc58-c363-4f7e-afaf-cf101069adac" providerId="ADAL" clId="{B01492DF-39E0-487D-95FA-E35D00374354}" dt="2018-11-06T12:09:11.926" v="430" actId="14100"/>
          <ac:spMkLst>
            <pc:docMk/>
            <pc:sldMk cId="1847055104" sldId="262"/>
            <ac:spMk id="20" creationId="{44D77560-BD9D-45BF-A3B3-C55F839F4D55}"/>
          </ac:spMkLst>
        </pc:spChg>
        <pc:spChg chg="add mod">
          <ac:chgData name="오유란 " userId="9b78cc58-c363-4f7e-afaf-cf101069adac" providerId="ADAL" clId="{B01492DF-39E0-487D-95FA-E35D00374354}" dt="2018-11-07T01:16:14.457" v="702" actId="1038"/>
          <ac:spMkLst>
            <pc:docMk/>
            <pc:sldMk cId="1847055104" sldId="262"/>
            <ac:spMk id="21" creationId="{69853C61-93CF-48A0-A3B2-0F3FEF373D17}"/>
          </ac:spMkLst>
        </pc:spChg>
        <pc:picChg chg="del">
          <ac:chgData name="오유란 " userId="9b78cc58-c363-4f7e-afaf-cf101069adac" providerId="ADAL" clId="{B01492DF-39E0-487D-95FA-E35D00374354}" dt="2018-11-06T11:55:32.031" v="400" actId="478"/>
          <ac:picMkLst>
            <pc:docMk/>
            <pc:sldMk cId="1847055104" sldId="262"/>
            <ac:picMk id="6" creationId="{1E604377-61B5-4692-BD37-68AE257A4653}"/>
          </ac:picMkLst>
        </pc:picChg>
        <pc:picChg chg="add del mod">
          <ac:chgData name="오유란 " userId="9b78cc58-c363-4f7e-afaf-cf101069adac" providerId="ADAL" clId="{B01492DF-39E0-487D-95FA-E35D00374354}" dt="2018-11-06T12:06:24.190" v="408" actId="478"/>
          <ac:picMkLst>
            <pc:docMk/>
            <pc:sldMk cId="1847055104" sldId="262"/>
            <ac:picMk id="8" creationId="{367A0DAF-1224-4BE4-8345-292F88FE3E74}"/>
          </ac:picMkLst>
        </pc:picChg>
        <pc:picChg chg="add mod modCrop">
          <ac:chgData name="오유란 " userId="9b78cc58-c363-4f7e-afaf-cf101069adac" providerId="ADAL" clId="{B01492DF-39E0-487D-95FA-E35D00374354}" dt="2018-11-06T12:08:44.990" v="423" actId="1037"/>
          <ac:picMkLst>
            <pc:docMk/>
            <pc:sldMk cId="1847055104" sldId="262"/>
            <ac:picMk id="12" creationId="{032FF6E5-1573-4FCF-AA8E-A741AC7FBAA1}"/>
          </ac:picMkLst>
        </pc:picChg>
        <pc:picChg chg="add mod ord">
          <ac:chgData name="오유란 " userId="9b78cc58-c363-4f7e-afaf-cf101069adac" providerId="ADAL" clId="{B01492DF-39E0-487D-95FA-E35D00374354}" dt="2018-11-07T01:15:57.945" v="697" actId="1076"/>
          <ac:picMkLst>
            <pc:docMk/>
            <pc:sldMk cId="1847055104" sldId="262"/>
            <ac:picMk id="14" creationId="{178F4737-3B8A-4A32-B242-E2C61A68D3D2}"/>
          </ac:picMkLst>
        </pc:picChg>
        <pc:picChg chg="add mod modCrop">
          <ac:chgData name="오유란 " userId="9b78cc58-c363-4f7e-afaf-cf101069adac" providerId="ADAL" clId="{B01492DF-39E0-487D-95FA-E35D00374354}" dt="2018-11-06T12:08:20.633" v="421" actId="1076"/>
          <ac:picMkLst>
            <pc:docMk/>
            <pc:sldMk cId="1847055104" sldId="262"/>
            <ac:picMk id="18" creationId="{2B322A4A-EF80-4EFF-94F3-956802A7F394}"/>
          </ac:picMkLst>
        </pc:picChg>
      </pc:sldChg>
      <pc:sldChg chg="addSp modSp add del">
        <pc:chgData name="오유란 " userId="9b78cc58-c363-4f7e-afaf-cf101069adac" providerId="ADAL" clId="{B01492DF-39E0-487D-95FA-E35D00374354}" dt="2018-11-07T02:05:55.193" v="2572" actId="2696"/>
        <pc:sldMkLst>
          <pc:docMk/>
          <pc:sldMk cId="1699178128" sldId="263"/>
        </pc:sldMkLst>
        <pc:spChg chg="add mod">
          <ac:chgData name="오유란 " userId="9b78cc58-c363-4f7e-afaf-cf101069adac" providerId="ADAL" clId="{B01492DF-39E0-487D-95FA-E35D00374354}" dt="2018-11-06T14:18:42.861" v="579" actId="1076"/>
          <ac:spMkLst>
            <pc:docMk/>
            <pc:sldMk cId="1699178128" sldId="263"/>
            <ac:spMk id="5" creationId="{088967CC-4C89-4A68-896F-F941F007B76F}"/>
          </ac:spMkLst>
        </pc:spChg>
        <pc:spChg chg="add mod">
          <ac:chgData name="오유란 " userId="9b78cc58-c363-4f7e-afaf-cf101069adac" providerId="ADAL" clId="{B01492DF-39E0-487D-95FA-E35D00374354}" dt="2018-11-06T14:24:48.843" v="581" actId="1076"/>
          <ac:spMkLst>
            <pc:docMk/>
            <pc:sldMk cId="1699178128" sldId="263"/>
            <ac:spMk id="6" creationId="{3962419F-0ABA-46A9-ACB2-F7A1E107BAEE}"/>
          </ac:spMkLst>
        </pc:spChg>
      </pc:sldChg>
      <pc:sldChg chg="modSp add">
        <pc:chgData name="오유란 " userId="9b78cc58-c363-4f7e-afaf-cf101069adac" providerId="ADAL" clId="{B01492DF-39E0-487D-95FA-E35D00374354}" dt="2018-11-07T01:31:36.152" v="1537" actId="20577"/>
        <pc:sldMkLst>
          <pc:docMk/>
          <pc:sldMk cId="3626569429" sldId="264"/>
        </pc:sldMkLst>
        <pc:spChg chg="mod">
          <ac:chgData name="오유란 " userId="9b78cc58-c363-4f7e-afaf-cf101069adac" providerId="ADAL" clId="{B01492DF-39E0-487D-95FA-E35D00374354}" dt="2018-11-07T01:31:36.152" v="1537" actId="20577"/>
          <ac:spMkLst>
            <pc:docMk/>
            <pc:sldMk cId="3626569429" sldId="264"/>
            <ac:spMk id="2" creationId="{C55DD949-3BA4-4C13-895A-FADF8E93E54B}"/>
          </ac:spMkLst>
        </pc:spChg>
        <pc:spChg chg="mod">
          <ac:chgData name="오유란 " userId="9b78cc58-c363-4f7e-afaf-cf101069adac" providerId="ADAL" clId="{B01492DF-39E0-487D-95FA-E35D00374354}" dt="2018-11-07T01:14:55.641" v="692" actId="20577"/>
          <ac:spMkLst>
            <pc:docMk/>
            <pc:sldMk cId="3626569429" sldId="264"/>
            <ac:spMk id="15" creationId="{F9503192-6C4B-4A49-B302-D0D5068464B1}"/>
          </ac:spMkLst>
        </pc:spChg>
      </pc:sldChg>
      <pc:sldChg chg="addSp delSp modSp add">
        <pc:chgData name="오유란 " userId="9b78cc58-c363-4f7e-afaf-cf101069adac" providerId="ADAL" clId="{B01492DF-39E0-487D-95FA-E35D00374354}" dt="2018-11-07T01:31:32.671" v="1534" actId="20577"/>
        <pc:sldMkLst>
          <pc:docMk/>
          <pc:sldMk cId="1677529183" sldId="265"/>
        </pc:sldMkLst>
        <pc:spChg chg="mod">
          <ac:chgData name="오유란 " userId="9b78cc58-c363-4f7e-afaf-cf101069adac" providerId="ADAL" clId="{B01492DF-39E0-487D-95FA-E35D00374354}" dt="2018-11-07T01:31:32.671" v="1534" actId="20577"/>
          <ac:spMkLst>
            <pc:docMk/>
            <pc:sldMk cId="1677529183" sldId="265"/>
            <ac:spMk id="2" creationId="{C55DD949-3BA4-4C13-895A-FADF8E93E54B}"/>
          </ac:spMkLst>
        </pc:spChg>
        <pc:spChg chg="add mod">
          <ac:chgData name="오유란 " userId="9b78cc58-c363-4f7e-afaf-cf101069adac" providerId="ADAL" clId="{B01492DF-39E0-487D-95FA-E35D00374354}" dt="2018-11-07T01:14:34.741" v="678" actId="1076"/>
          <ac:spMkLst>
            <pc:docMk/>
            <pc:sldMk cId="1677529183" sldId="265"/>
            <ac:spMk id="8" creationId="{5501A5A2-3E9C-4CF2-AF59-291662EF44B7}"/>
          </ac:spMkLst>
        </pc:spChg>
        <pc:spChg chg="del">
          <ac:chgData name="오유란 " userId="9b78cc58-c363-4f7e-afaf-cf101069adac" providerId="ADAL" clId="{B01492DF-39E0-487D-95FA-E35D00374354}" dt="2018-11-07T01:14:18.745" v="672" actId="478"/>
          <ac:spMkLst>
            <pc:docMk/>
            <pc:sldMk cId="1677529183" sldId="265"/>
            <ac:spMk id="15" creationId="{F9503192-6C4B-4A49-B302-D0D5068464B1}"/>
          </ac:spMkLst>
        </pc:spChg>
        <pc:spChg chg="mod ord">
          <ac:chgData name="오유란 " userId="9b78cc58-c363-4f7e-afaf-cf101069adac" providerId="ADAL" clId="{B01492DF-39E0-487D-95FA-E35D00374354}" dt="2018-11-07T01:14:28.218" v="675" actId="14100"/>
          <ac:spMkLst>
            <pc:docMk/>
            <pc:sldMk cId="1677529183" sldId="265"/>
            <ac:spMk id="20" creationId="{E8D0C4FD-0304-4052-B09C-78A9662069E3}"/>
          </ac:spMkLst>
        </pc:spChg>
        <pc:picChg chg="del">
          <ac:chgData name="오유란 " userId="9b78cc58-c363-4f7e-afaf-cf101069adac" providerId="ADAL" clId="{B01492DF-39E0-487D-95FA-E35D00374354}" dt="2018-11-07T01:14:11.279" v="669" actId="478"/>
          <ac:picMkLst>
            <pc:docMk/>
            <pc:sldMk cId="1677529183" sldId="265"/>
            <ac:picMk id="19" creationId="{FAF14791-D105-471A-A148-51BBB03E0F16}"/>
          </ac:picMkLst>
        </pc:picChg>
        <pc:picChg chg="mod">
          <ac:chgData name="오유란 " userId="9b78cc58-c363-4f7e-afaf-cf101069adac" providerId="ADAL" clId="{B01492DF-39E0-487D-95FA-E35D00374354}" dt="2018-11-07T01:14:23.151" v="673" actId="1076"/>
          <ac:picMkLst>
            <pc:docMk/>
            <pc:sldMk cId="1677529183" sldId="265"/>
            <ac:picMk id="24" creationId="{A9A90EC0-E6BA-4E50-A257-B6072AD9C459}"/>
          </ac:picMkLst>
        </pc:picChg>
      </pc:sldChg>
      <pc:sldChg chg="addSp delSp modSp add">
        <pc:chgData name="오유란 " userId="9b78cc58-c363-4f7e-afaf-cf101069adac" providerId="ADAL" clId="{B01492DF-39E0-487D-95FA-E35D00374354}" dt="2018-11-07T01:31:43.247" v="1543" actId="20577"/>
        <pc:sldMkLst>
          <pc:docMk/>
          <pc:sldMk cId="3813216289" sldId="266"/>
        </pc:sldMkLst>
        <pc:spChg chg="mod">
          <ac:chgData name="오유란 " userId="9b78cc58-c363-4f7e-afaf-cf101069adac" providerId="ADAL" clId="{B01492DF-39E0-487D-95FA-E35D00374354}" dt="2018-11-07T01:31:43.247" v="1543" actId="20577"/>
          <ac:spMkLst>
            <pc:docMk/>
            <pc:sldMk cId="3813216289" sldId="266"/>
            <ac:spMk id="2" creationId="{C55DD949-3BA4-4C13-895A-FADF8E93E54B}"/>
          </ac:spMkLst>
        </pc:spChg>
        <pc:spChg chg="add del">
          <ac:chgData name="오유란 " userId="9b78cc58-c363-4f7e-afaf-cf101069adac" providerId="ADAL" clId="{B01492DF-39E0-487D-95FA-E35D00374354}" dt="2018-11-07T01:19:35.572" v="757"/>
          <ac:spMkLst>
            <pc:docMk/>
            <pc:sldMk cId="3813216289" sldId="266"/>
            <ac:spMk id="10" creationId="{7701181A-7032-4419-8A5F-2E7B3AFC7327}"/>
          </ac:spMkLst>
        </pc:spChg>
        <pc:spChg chg="mod">
          <ac:chgData name="오유란 " userId="9b78cc58-c363-4f7e-afaf-cf101069adac" providerId="ADAL" clId="{B01492DF-39E0-487D-95FA-E35D00374354}" dt="2018-11-07T01:23:13.145" v="958" actId="14100"/>
          <ac:spMkLst>
            <pc:docMk/>
            <pc:sldMk cId="3813216289" sldId="266"/>
            <ac:spMk id="15" creationId="{F9503192-6C4B-4A49-B302-D0D5068464B1}"/>
          </ac:spMkLst>
        </pc:spChg>
        <pc:spChg chg="mod ord">
          <ac:chgData name="오유란 " userId="9b78cc58-c363-4f7e-afaf-cf101069adac" providerId="ADAL" clId="{B01492DF-39E0-487D-95FA-E35D00374354}" dt="2018-11-07T01:19:28.585" v="755" actId="14100"/>
          <ac:spMkLst>
            <pc:docMk/>
            <pc:sldMk cId="3813216289" sldId="266"/>
            <ac:spMk id="20" creationId="{E8D0C4FD-0304-4052-B09C-78A9662069E3}"/>
          </ac:spMkLst>
        </pc:spChg>
        <pc:picChg chg="add mod">
          <ac:chgData name="오유란 " userId="9b78cc58-c363-4f7e-afaf-cf101069adac" providerId="ADAL" clId="{B01492DF-39E0-487D-95FA-E35D00374354}" dt="2018-11-07T01:19:18.175" v="751" actId="1076"/>
          <ac:picMkLst>
            <pc:docMk/>
            <pc:sldMk cId="3813216289" sldId="266"/>
            <ac:picMk id="5" creationId="{7EFC37DF-B92C-46F9-8BAC-8D0FC6D5F5F7}"/>
          </ac:picMkLst>
        </pc:picChg>
        <pc:picChg chg="add del mod">
          <ac:chgData name="오유란 " userId="9b78cc58-c363-4f7e-afaf-cf101069adac" providerId="ADAL" clId="{B01492DF-39E0-487D-95FA-E35D00374354}" dt="2018-11-07T01:17:08.753" v="744"/>
          <ac:picMkLst>
            <pc:docMk/>
            <pc:sldMk cId="3813216289" sldId="266"/>
            <ac:picMk id="7" creationId="{66055DE3-61F5-493D-8FBA-32EE773F12EA}"/>
          </ac:picMkLst>
        </pc:picChg>
        <pc:picChg chg="del">
          <ac:chgData name="오유란 " userId="9b78cc58-c363-4f7e-afaf-cf101069adac" providerId="ADAL" clId="{B01492DF-39E0-487D-95FA-E35D00374354}" dt="2018-11-07T01:16:38.487" v="704" actId="478"/>
          <ac:picMkLst>
            <pc:docMk/>
            <pc:sldMk cId="3813216289" sldId="266"/>
            <ac:picMk id="19" creationId="{FAF14791-D105-471A-A148-51BBB03E0F16}"/>
          </ac:picMkLst>
        </pc:picChg>
      </pc:sldChg>
      <pc:sldChg chg="addSp delSp modSp add">
        <pc:chgData name="오유란 " userId="9b78cc58-c363-4f7e-afaf-cf101069adac" providerId="ADAL" clId="{B01492DF-39E0-487D-95FA-E35D00374354}" dt="2018-11-07T01:31:47.335" v="1546" actId="20577"/>
        <pc:sldMkLst>
          <pc:docMk/>
          <pc:sldMk cId="820978513" sldId="267"/>
        </pc:sldMkLst>
        <pc:spChg chg="mod">
          <ac:chgData name="오유란 " userId="9b78cc58-c363-4f7e-afaf-cf101069adac" providerId="ADAL" clId="{B01492DF-39E0-487D-95FA-E35D00374354}" dt="2018-11-07T01:31:47.335" v="1546" actId="20577"/>
          <ac:spMkLst>
            <pc:docMk/>
            <pc:sldMk cId="820978513" sldId="267"/>
            <ac:spMk id="2" creationId="{C55DD949-3BA4-4C13-895A-FADF8E93E54B}"/>
          </ac:spMkLst>
        </pc:spChg>
        <pc:spChg chg="add mod">
          <ac:chgData name="오유란 " userId="9b78cc58-c363-4f7e-afaf-cf101069adac" providerId="ADAL" clId="{B01492DF-39E0-487D-95FA-E35D00374354}" dt="2018-11-07T01:20:38.765" v="804" actId="14100"/>
          <ac:spMkLst>
            <pc:docMk/>
            <pc:sldMk cId="820978513" sldId="267"/>
            <ac:spMk id="9" creationId="{DDB15B2C-A25E-435A-9494-2AC3089C1A45}"/>
          </ac:spMkLst>
        </pc:spChg>
        <pc:spChg chg="add del">
          <ac:chgData name="오유란 " userId="9b78cc58-c363-4f7e-afaf-cf101069adac" providerId="ADAL" clId="{B01492DF-39E0-487D-95FA-E35D00374354}" dt="2018-11-07T01:20:54.531" v="806"/>
          <ac:spMkLst>
            <pc:docMk/>
            <pc:sldMk cId="820978513" sldId="267"/>
            <ac:spMk id="10" creationId="{D79A1F99-035D-4E2B-B9FB-F769E2B702F2}"/>
          </ac:spMkLst>
        </pc:spChg>
        <pc:spChg chg="mod">
          <ac:chgData name="오유란 " userId="9b78cc58-c363-4f7e-afaf-cf101069adac" providerId="ADAL" clId="{B01492DF-39E0-487D-95FA-E35D00374354}" dt="2018-11-07T01:23:25.668" v="978"/>
          <ac:spMkLst>
            <pc:docMk/>
            <pc:sldMk cId="820978513" sldId="267"/>
            <ac:spMk id="15" creationId="{F9503192-6C4B-4A49-B302-D0D5068464B1}"/>
          </ac:spMkLst>
        </pc:spChg>
        <pc:spChg chg="del">
          <ac:chgData name="오유란 " userId="9b78cc58-c363-4f7e-afaf-cf101069adac" providerId="ADAL" clId="{B01492DF-39E0-487D-95FA-E35D00374354}" dt="2018-11-07T01:19:43.673" v="760" actId="478"/>
          <ac:spMkLst>
            <pc:docMk/>
            <pc:sldMk cId="820978513" sldId="267"/>
            <ac:spMk id="20" creationId="{E8D0C4FD-0304-4052-B09C-78A9662069E3}"/>
          </ac:spMkLst>
        </pc:spChg>
        <pc:picChg chg="del">
          <ac:chgData name="오유란 " userId="9b78cc58-c363-4f7e-afaf-cf101069adac" providerId="ADAL" clId="{B01492DF-39E0-487D-95FA-E35D00374354}" dt="2018-11-07T01:19:41.232" v="759" actId="478"/>
          <ac:picMkLst>
            <pc:docMk/>
            <pc:sldMk cId="820978513" sldId="267"/>
            <ac:picMk id="5" creationId="{7EFC37DF-B92C-46F9-8BAC-8D0FC6D5F5F7}"/>
          </ac:picMkLst>
        </pc:picChg>
        <pc:picChg chg="add mod">
          <ac:chgData name="오유란 " userId="9b78cc58-c363-4f7e-afaf-cf101069adac" providerId="ADAL" clId="{B01492DF-39E0-487D-95FA-E35D00374354}" dt="2018-11-07T01:20:26.357" v="801" actId="1076"/>
          <ac:picMkLst>
            <pc:docMk/>
            <pc:sldMk cId="820978513" sldId="267"/>
            <ac:picMk id="6" creationId="{AEAA1C83-DB38-40A9-BB07-44FFD5034E7A}"/>
          </ac:picMkLst>
        </pc:picChg>
      </pc:sldChg>
      <pc:sldChg chg="addSp delSp modSp add">
        <pc:chgData name="오유란 " userId="9b78cc58-c363-4f7e-afaf-cf101069adac" providerId="ADAL" clId="{B01492DF-39E0-487D-95FA-E35D00374354}" dt="2018-11-07T01:31:50.583" v="1549" actId="20577"/>
        <pc:sldMkLst>
          <pc:docMk/>
          <pc:sldMk cId="3014579644" sldId="268"/>
        </pc:sldMkLst>
        <pc:spChg chg="mod">
          <ac:chgData name="오유란 " userId="9b78cc58-c363-4f7e-afaf-cf101069adac" providerId="ADAL" clId="{B01492DF-39E0-487D-95FA-E35D00374354}" dt="2018-11-07T01:31:50.583" v="1549" actId="20577"/>
          <ac:spMkLst>
            <pc:docMk/>
            <pc:sldMk cId="3014579644" sldId="268"/>
            <ac:spMk id="2" creationId="{C55DD949-3BA4-4C13-895A-FADF8E93E54B}"/>
          </ac:spMkLst>
        </pc:spChg>
        <pc:spChg chg="mod ord">
          <ac:chgData name="오유란 " userId="9b78cc58-c363-4f7e-afaf-cf101069adac" providerId="ADAL" clId="{B01492DF-39E0-487D-95FA-E35D00374354}" dt="2018-11-07T01:22:11.905" v="867" actId="14100"/>
          <ac:spMkLst>
            <pc:docMk/>
            <pc:sldMk cId="3014579644" sldId="268"/>
            <ac:spMk id="9" creationId="{DDB15B2C-A25E-435A-9494-2AC3089C1A45}"/>
          </ac:spMkLst>
        </pc:spChg>
        <pc:spChg chg="mod">
          <ac:chgData name="오유란 " userId="9b78cc58-c363-4f7e-afaf-cf101069adac" providerId="ADAL" clId="{B01492DF-39E0-487D-95FA-E35D00374354}" dt="2018-11-07T01:23:51.750" v="1050"/>
          <ac:spMkLst>
            <pc:docMk/>
            <pc:sldMk cId="3014579644" sldId="268"/>
            <ac:spMk id="15" creationId="{F9503192-6C4B-4A49-B302-D0D5068464B1}"/>
          </ac:spMkLst>
        </pc:spChg>
        <pc:picChg chg="add mod">
          <ac:chgData name="오유란 " userId="9b78cc58-c363-4f7e-afaf-cf101069adac" providerId="ADAL" clId="{B01492DF-39E0-487D-95FA-E35D00374354}" dt="2018-11-07T01:21:28.462" v="813" actId="1076"/>
          <ac:picMkLst>
            <pc:docMk/>
            <pc:sldMk cId="3014579644" sldId="268"/>
            <ac:picMk id="5" creationId="{2072B1ED-910F-4708-B880-6D0E41FB3A4D}"/>
          </ac:picMkLst>
        </pc:picChg>
        <pc:picChg chg="del">
          <ac:chgData name="오유란 " userId="9b78cc58-c363-4f7e-afaf-cf101069adac" providerId="ADAL" clId="{B01492DF-39E0-487D-95FA-E35D00374354}" dt="2018-11-07T01:20:58.647" v="808" actId="478"/>
          <ac:picMkLst>
            <pc:docMk/>
            <pc:sldMk cId="3014579644" sldId="268"/>
            <ac:picMk id="6" creationId="{AEAA1C83-DB38-40A9-BB07-44FFD5034E7A}"/>
          </ac:picMkLst>
        </pc:picChg>
      </pc:sldChg>
      <pc:sldChg chg="add del">
        <pc:chgData name="오유란 " userId="9b78cc58-c363-4f7e-afaf-cf101069adac" providerId="ADAL" clId="{B01492DF-39E0-487D-95FA-E35D00374354}" dt="2018-11-07T02:03:31.535" v="2295" actId="2696"/>
        <pc:sldMkLst>
          <pc:docMk/>
          <pc:sldMk cId="1281910901" sldId="269"/>
        </pc:sldMkLst>
      </pc:sldChg>
      <pc:sldChg chg="add del">
        <pc:chgData name="오유란 " userId="9b78cc58-c363-4f7e-afaf-cf101069adac" providerId="ADAL" clId="{B01492DF-39E0-487D-95FA-E35D00374354}" dt="2018-11-07T02:03:32.126" v="2296" actId="2696"/>
        <pc:sldMkLst>
          <pc:docMk/>
          <pc:sldMk cId="3083657245" sldId="270"/>
        </pc:sldMkLst>
      </pc:sldChg>
      <pc:sldChg chg="addSp delSp modSp add">
        <pc:chgData name="오유란 " userId="9b78cc58-c363-4f7e-afaf-cf101069adac" providerId="ADAL" clId="{B01492DF-39E0-487D-95FA-E35D00374354}" dt="2018-11-07T01:31:54.815" v="1552" actId="20577"/>
        <pc:sldMkLst>
          <pc:docMk/>
          <pc:sldMk cId="3827176785" sldId="271"/>
        </pc:sldMkLst>
        <pc:spChg chg="mod">
          <ac:chgData name="오유란 " userId="9b78cc58-c363-4f7e-afaf-cf101069adac" providerId="ADAL" clId="{B01492DF-39E0-487D-95FA-E35D00374354}" dt="2018-11-07T01:31:54.815" v="1552" actId="20577"/>
          <ac:spMkLst>
            <pc:docMk/>
            <pc:sldMk cId="3827176785" sldId="271"/>
            <ac:spMk id="2" creationId="{C55DD949-3BA4-4C13-895A-FADF8E93E54B}"/>
          </ac:spMkLst>
        </pc:spChg>
        <pc:spChg chg="mod ord">
          <ac:chgData name="오유란 " userId="9b78cc58-c363-4f7e-afaf-cf101069adac" providerId="ADAL" clId="{B01492DF-39E0-487D-95FA-E35D00374354}" dt="2018-11-07T01:25:23.990" v="1136" actId="14100"/>
          <ac:spMkLst>
            <pc:docMk/>
            <pc:sldMk cId="3827176785" sldId="271"/>
            <ac:spMk id="9" creationId="{DDB15B2C-A25E-435A-9494-2AC3089C1A45}"/>
          </ac:spMkLst>
        </pc:spChg>
        <pc:spChg chg="mod">
          <ac:chgData name="오유란 " userId="9b78cc58-c363-4f7e-afaf-cf101069adac" providerId="ADAL" clId="{B01492DF-39E0-487D-95FA-E35D00374354}" dt="2018-11-07T01:24:18.697" v="1125" actId="20577"/>
          <ac:spMkLst>
            <pc:docMk/>
            <pc:sldMk cId="3827176785" sldId="271"/>
            <ac:spMk id="15" creationId="{F9503192-6C4B-4A49-B302-D0D5068464B1}"/>
          </ac:spMkLst>
        </pc:spChg>
        <pc:picChg chg="del">
          <ac:chgData name="오유란 " userId="9b78cc58-c363-4f7e-afaf-cf101069adac" providerId="ADAL" clId="{B01492DF-39E0-487D-95FA-E35D00374354}" dt="2018-11-07T01:24:59.335" v="1128" actId="478"/>
          <ac:picMkLst>
            <pc:docMk/>
            <pc:sldMk cId="3827176785" sldId="271"/>
            <ac:picMk id="5" creationId="{2072B1ED-910F-4708-B880-6D0E41FB3A4D}"/>
          </ac:picMkLst>
        </pc:picChg>
        <pc:picChg chg="add mod">
          <ac:chgData name="오유란 " userId="9b78cc58-c363-4f7e-afaf-cf101069adac" providerId="ADAL" clId="{B01492DF-39E0-487D-95FA-E35D00374354}" dt="2018-11-07T01:25:16.328" v="1134" actId="1076"/>
          <ac:picMkLst>
            <pc:docMk/>
            <pc:sldMk cId="3827176785" sldId="271"/>
            <ac:picMk id="6" creationId="{0FEA069A-19A5-4A52-A66A-4DA4B9BBB31D}"/>
          </ac:picMkLst>
        </pc:picChg>
      </pc:sldChg>
      <pc:sldChg chg="addSp delSp modSp add">
        <pc:chgData name="오유란 " userId="9b78cc58-c363-4f7e-afaf-cf101069adac" providerId="ADAL" clId="{B01492DF-39E0-487D-95FA-E35D00374354}" dt="2018-11-07T01:31:57.903" v="1555" actId="20577"/>
        <pc:sldMkLst>
          <pc:docMk/>
          <pc:sldMk cId="3149439165" sldId="272"/>
        </pc:sldMkLst>
        <pc:spChg chg="mod">
          <ac:chgData name="오유란 " userId="9b78cc58-c363-4f7e-afaf-cf101069adac" providerId="ADAL" clId="{B01492DF-39E0-487D-95FA-E35D00374354}" dt="2018-11-07T01:31:57.903" v="1555" actId="20577"/>
          <ac:spMkLst>
            <pc:docMk/>
            <pc:sldMk cId="3149439165" sldId="272"/>
            <ac:spMk id="2" creationId="{C55DD949-3BA4-4C13-895A-FADF8E93E54B}"/>
          </ac:spMkLst>
        </pc:spChg>
        <pc:spChg chg="mod ord">
          <ac:chgData name="오유란 " userId="9b78cc58-c363-4f7e-afaf-cf101069adac" providerId="ADAL" clId="{B01492DF-39E0-487D-95FA-E35D00374354}" dt="2018-11-07T01:26:09.355" v="1148" actId="14100"/>
          <ac:spMkLst>
            <pc:docMk/>
            <pc:sldMk cId="3149439165" sldId="272"/>
            <ac:spMk id="9" creationId="{DDB15B2C-A25E-435A-9494-2AC3089C1A45}"/>
          </ac:spMkLst>
        </pc:spChg>
        <pc:spChg chg="add del">
          <ac:chgData name="오유란 " userId="9b78cc58-c363-4f7e-afaf-cf101069adac" providerId="ADAL" clId="{B01492DF-39E0-487D-95FA-E35D00374354}" dt="2018-11-07T01:27:16.731" v="1218"/>
          <ac:spMkLst>
            <pc:docMk/>
            <pc:sldMk cId="3149439165" sldId="272"/>
            <ac:spMk id="10" creationId="{392FE5FE-D0DF-4066-9201-9ACA4B76E25B}"/>
          </ac:spMkLst>
        </pc:spChg>
        <pc:spChg chg="mod">
          <ac:chgData name="오유란 " userId="9b78cc58-c363-4f7e-afaf-cf101069adac" providerId="ADAL" clId="{B01492DF-39E0-487D-95FA-E35D00374354}" dt="2018-11-07T01:26:38.461" v="1216" actId="14100"/>
          <ac:spMkLst>
            <pc:docMk/>
            <pc:sldMk cId="3149439165" sldId="272"/>
            <ac:spMk id="15" creationId="{F9503192-6C4B-4A49-B302-D0D5068464B1}"/>
          </ac:spMkLst>
        </pc:spChg>
        <pc:picChg chg="add mod">
          <ac:chgData name="오유란 " userId="9b78cc58-c363-4f7e-afaf-cf101069adac" providerId="ADAL" clId="{B01492DF-39E0-487D-95FA-E35D00374354}" dt="2018-11-07T01:25:48.707" v="1141" actId="1076"/>
          <ac:picMkLst>
            <pc:docMk/>
            <pc:sldMk cId="3149439165" sldId="272"/>
            <ac:picMk id="5" creationId="{FA2D2859-3821-452F-BA03-4D746094085A}"/>
          </ac:picMkLst>
        </pc:picChg>
        <pc:picChg chg="del">
          <ac:chgData name="오유란 " userId="9b78cc58-c363-4f7e-afaf-cf101069adac" providerId="ADAL" clId="{B01492DF-39E0-487D-95FA-E35D00374354}" dt="2018-11-07T01:25:41.016" v="1138" actId="478"/>
          <ac:picMkLst>
            <pc:docMk/>
            <pc:sldMk cId="3149439165" sldId="272"/>
            <ac:picMk id="6" creationId="{0FEA069A-19A5-4A52-A66A-4DA4B9BBB31D}"/>
          </ac:picMkLst>
        </pc:picChg>
      </pc:sldChg>
      <pc:sldChg chg="addSp delSp modSp add">
        <pc:chgData name="오유란 " userId="9b78cc58-c363-4f7e-afaf-cf101069adac" providerId="ADAL" clId="{B01492DF-39E0-487D-95FA-E35D00374354}" dt="2018-11-07T01:32:01.752" v="1558" actId="20577"/>
        <pc:sldMkLst>
          <pc:docMk/>
          <pc:sldMk cId="382471487" sldId="273"/>
        </pc:sldMkLst>
        <pc:spChg chg="mod">
          <ac:chgData name="오유란 " userId="9b78cc58-c363-4f7e-afaf-cf101069adac" providerId="ADAL" clId="{B01492DF-39E0-487D-95FA-E35D00374354}" dt="2018-11-07T01:32:01.752" v="1558" actId="20577"/>
          <ac:spMkLst>
            <pc:docMk/>
            <pc:sldMk cId="382471487" sldId="273"/>
            <ac:spMk id="2" creationId="{C55DD949-3BA4-4C13-895A-FADF8E93E54B}"/>
          </ac:spMkLst>
        </pc:spChg>
        <pc:spChg chg="mod ord">
          <ac:chgData name="오유란 " userId="9b78cc58-c363-4f7e-afaf-cf101069adac" providerId="ADAL" clId="{B01492DF-39E0-487D-95FA-E35D00374354}" dt="2018-11-07T01:28:04.128" v="1267" actId="1036"/>
          <ac:spMkLst>
            <pc:docMk/>
            <pc:sldMk cId="382471487" sldId="273"/>
            <ac:spMk id="9" creationId="{DDB15B2C-A25E-435A-9494-2AC3089C1A45}"/>
          </ac:spMkLst>
        </pc:spChg>
        <pc:spChg chg="mod">
          <ac:chgData name="오유란 " userId="9b78cc58-c363-4f7e-afaf-cf101069adac" providerId="ADAL" clId="{B01492DF-39E0-487D-95FA-E35D00374354}" dt="2018-11-07T01:27:33.770" v="1254" actId="20577"/>
          <ac:spMkLst>
            <pc:docMk/>
            <pc:sldMk cId="382471487" sldId="273"/>
            <ac:spMk id="15" creationId="{F9503192-6C4B-4A49-B302-D0D5068464B1}"/>
          </ac:spMkLst>
        </pc:spChg>
        <pc:picChg chg="del">
          <ac:chgData name="오유란 " userId="9b78cc58-c363-4f7e-afaf-cf101069adac" providerId="ADAL" clId="{B01492DF-39E0-487D-95FA-E35D00374354}" dt="2018-11-07T01:27:35.511" v="1255" actId="478"/>
          <ac:picMkLst>
            <pc:docMk/>
            <pc:sldMk cId="382471487" sldId="273"/>
            <ac:picMk id="5" creationId="{FA2D2859-3821-452F-BA03-4D746094085A}"/>
          </ac:picMkLst>
        </pc:picChg>
        <pc:picChg chg="add mod">
          <ac:chgData name="오유란 " userId="9b78cc58-c363-4f7e-afaf-cf101069adac" providerId="ADAL" clId="{B01492DF-39E0-487D-95FA-E35D00374354}" dt="2018-11-07T01:27:52.794" v="1259" actId="14100"/>
          <ac:picMkLst>
            <pc:docMk/>
            <pc:sldMk cId="382471487" sldId="273"/>
            <ac:picMk id="6" creationId="{2B4F2EE2-DA59-4666-97F7-2746671435FC}"/>
          </ac:picMkLst>
        </pc:picChg>
      </pc:sldChg>
      <pc:sldChg chg="modSp add">
        <pc:chgData name="오유란 " userId="9b78cc58-c363-4f7e-afaf-cf101069adac" providerId="ADAL" clId="{B01492DF-39E0-487D-95FA-E35D00374354}" dt="2018-11-07T01:32:06.790" v="1561" actId="20577"/>
        <pc:sldMkLst>
          <pc:docMk/>
          <pc:sldMk cId="1478365714" sldId="274"/>
        </pc:sldMkLst>
        <pc:spChg chg="mod">
          <ac:chgData name="오유란 " userId="9b78cc58-c363-4f7e-afaf-cf101069adac" providerId="ADAL" clId="{B01492DF-39E0-487D-95FA-E35D00374354}" dt="2018-11-07T01:32:06.790" v="1561" actId="20577"/>
          <ac:spMkLst>
            <pc:docMk/>
            <pc:sldMk cId="1478365714" sldId="274"/>
            <ac:spMk id="2" creationId="{C55DD949-3BA4-4C13-895A-FADF8E93E54B}"/>
          </ac:spMkLst>
        </pc:spChg>
        <pc:spChg chg="mod">
          <ac:chgData name="오유란 " userId="9b78cc58-c363-4f7e-afaf-cf101069adac" providerId="ADAL" clId="{B01492DF-39E0-487D-95FA-E35D00374354}" dt="2018-11-07T01:28:54.031" v="1354" actId="1037"/>
          <ac:spMkLst>
            <pc:docMk/>
            <pc:sldMk cId="1478365714" sldId="274"/>
            <ac:spMk id="9" creationId="{DDB15B2C-A25E-435A-9494-2AC3089C1A45}"/>
          </ac:spMkLst>
        </pc:spChg>
        <pc:spChg chg="mod">
          <ac:chgData name="오유란 " userId="9b78cc58-c363-4f7e-afaf-cf101069adac" providerId="ADAL" clId="{B01492DF-39E0-487D-95FA-E35D00374354}" dt="2018-11-07T01:29:56.217" v="1428" actId="20577"/>
          <ac:spMkLst>
            <pc:docMk/>
            <pc:sldMk cId="1478365714" sldId="274"/>
            <ac:spMk id="15" creationId="{F9503192-6C4B-4A49-B302-D0D5068464B1}"/>
          </ac:spMkLst>
        </pc:spChg>
      </pc:sldChg>
      <pc:sldChg chg="addSp delSp modSp add">
        <pc:chgData name="오유란 " userId="9b78cc58-c363-4f7e-afaf-cf101069adac" providerId="ADAL" clId="{B01492DF-39E0-487D-95FA-E35D00374354}" dt="2018-11-07T01:57:11.942" v="1842" actId="20577"/>
        <pc:sldMkLst>
          <pc:docMk/>
          <pc:sldMk cId="223565178" sldId="275"/>
        </pc:sldMkLst>
        <pc:spChg chg="mod">
          <ac:chgData name="오유란 " userId="9b78cc58-c363-4f7e-afaf-cf101069adac" providerId="ADAL" clId="{B01492DF-39E0-487D-95FA-E35D00374354}" dt="2018-11-07T01:32:30.903" v="1571"/>
          <ac:spMkLst>
            <pc:docMk/>
            <pc:sldMk cId="223565178" sldId="275"/>
            <ac:spMk id="2" creationId="{C55DD949-3BA4-4C13-895A-FADF8E93E54B}"/>
          </ac:spMkLst>
        </pc:spChg>
        <pc:spChg chg="add mod">
          <ac:chgData name="오유란 " userId="9b78cc58-c363-4f7e-afaf-cf101069adac" providerId="ADAL" clId="{B01492DF-39E0-487D-95FA-E35D00374354}" dt="2018-11-07T01:56:52.613" v="1834"/>
          <ac:spMkLst>
            <pc:docMk/>
            <pc:sldMk cId="223565178" sldId="275"/>
            <ac:spMk id="6" creationId="{0CDBDF97-00D9-46C5-B170-235F78B6D1C3}"/>
          </ac:spMkLst>
        </pc:spChg>
        <pc:spChg chg="add mod">
          <ac:chgData name="오유란 " userId="9b78cc58-c363-4f7e-afaf-cf101069adac" providerId="ADAL" clId="{B01492DF-39E0-487D-95FA-E35D00374354}" dt="2018-11-07T01:56:13.574" v="1801" actId="1035"/>
          <ac:spMkLst>
            <pc:docMk/>
            <pc:sldMk cId="223565178" sldId="275"/>
            <ac:spMk id="9" creationId="{B449A602-78FF-45F3-AEFF-9BCAFD13C698}"/>
          </ac:spMkLst>
        </pc:spChg>
        <pc:spChg chg="add mod">
          <ac:chgData name="오유란 " userId="9b78cc58-c363-4f7e-afaf-cf101069adac" providerId="ADAL" clId="{B01492DF-39E0-487D-95FA-E35D00374354}" dt="2018-11-07T01:56:22.965" v="1822" actId="1036"/>
          <ac:spMkLst>
            <pc:docMk/>
            <pc:sldMk cId="223565178" sldId="275"/>
            <ac:spMk id="10" creationId="{755FFD0C-ADDA-4856-90BA-A231D8BEE5FA}"/>
          </ac:spMkLst>
        </pc:spChg>
        <pc:spChg chg="add mod">
          <ac:chgData name="오유란 " userId="9b78cc58-c363-4f7e-afaf-cf101069adac" providerId="ADAL" clId="{B01492DF-39E0-487D-95FA-E35D00374354}" dt="2018-11-07T01:56:29.483" v="1825" actId="14100"/>
          <ac:spMkLst>
            <pc:docMk/>
            <pc:sldMk cId="223565178" sldId="275"/>
            <ac:spMk id="11" creationId="{A38CF630-581D-4666-A847-C44A7A8065A4}"/>
          </ac:spMkLst>
        </pc:spChg>
        <pc:spChg chg="add mod">
          <ac:chgData name="오유란 " userId="9b78cc58-c363-4f7e-afaf-cf101069adac" providerId="ADAL" clId="{B01492DF-39E0-487D-95FA-E35D00374354}" dt="2018-11-07T01:57:03.214" v="1838" actId="20577"/>
          <ac:spMkLst>
            <pc:docMk/>
            <pc:sldMk cId="223565178" sldId="275"/>
            <ac:spMk id="13" creationId="{6FD77DB1-DAF3-46ED-8424-9F614AE87998}"/>
          </ac:spMkLst>
        </pc:spChg>
        <pc:spChg chg="add mod">
          <ac:chgData name="오유란 " userId="9b78cc58-c363-4f7e-afaf-cf101069adac" providerId="ADAL" clId="{B01492DF-39E0-487D-95FA-E35D00374354}" dt="2018-11-07T01:57:11.942" v="1842" actId="20577"/>
          <ac:spMkLst>
            <pc:docMk/>
            <pc:sldMk cId="223565178" sldId="275"/>
            <ac:spMk id="14" creationId="{6EDF31AA-B8BA-4788-8BF7-A6D114A7A862}"/>
          </ac:spMkLst>
        </pc:spChg>
        <pc:spChg chg="mod">
          <ac:chgData name="오유란 " userId="9b78cc58-c363-4f7e-afaf-cf101069adac" providerId="ADAL" clId="{B01492DF-39E0-487D-95FA-E35D00374354}" dt="2018-11-07T01:53:33.486" v="1772" actId="404"/>
          <ac:spMkLst>
            <pc:docMk/>
            <pc:sldMk cId="223565178" sldId="275"/>
            <ac:spMk id="15" creationId="{F9503192-6C4B-4A49-B302-D0D5068464B1}"/>
          </ac:spMkLst>
        </pc:spChg>
        <pc:spChg chg="del">
          <ac:chgData name="오유란 " userId="9b78cc58-c363-4f7e-afaf-cf101069adac" providerId="ADAL" clId="{B01492DF-39E0-487D-95FA-E35D00374354}" dt="2018-11-07T01:53:42.080" v="1773" actId="478"/>
          <ac:spMkLst>
            <pc:docMk/>
            <pc:sldMk cId="223565178" sldId="275"/>
            <ac:spMk id="20" creationId="{E8D0C4FD-0304-4052-B09C-78A9662069E3}"/>
          </ac:spMkLst>
        </pc:spChg>
        <pc:picChg chg="add mod">
          <ac:chgData name="오유란 " userId="9b78cc58-c363-4f7e-afaf-cf101069adac" providerId="ADAL" clId="{B01492DF-39E0-487D-95FA-E35D00374354}" dt="2018-11-07T01:55:57.830" v="1775" actId="1076"/>
          <ac:picMkLst>
            <pc:docMk/>
            <pc:sldMk cId="223565178" sldId="275"/>
            <ac:picMk id="5" creationId="{30D36C6E-8BA6-48B2-BC60-E30C64D2B770}"/>
          </ac:picMkLst>
        </pc:picChg>
        <pc:picChg chg="del">
          <ac:chgData name="오유란 " userId="9b78cc58-c363-4f7e-afaf-cf101069adac" providerId="ADAL" clId="{B01492DF-39E0-487D-95FA-E35D00374354}" dt="2018-11-07T01:52:02.886" v="1572" actId="478"/>
          <ac:picMkLst>
            <pc:docMk/>
            <pc:sldMk cId="223565178" sldId="275"/>
            <ac:picMk id="19" creationId="{FAF14791-D105-471A-A148-51BBB03E0F16}"/>
          </ac:picMkLst>
        </pc:picChg>
      </pc:sldChg>
      <pc:sldChg chg="delSp modSp add">
        <pc:chgData name="오유란 " userId="9b78cc58-c363-4f7e-afaf-cf101069adac" providerId="ADAL" clId="{B01492DF-39E0-487D-95FA-E35D00374354}" dt="2018-11-07T02:01:15.662" v="2104" actId="113"/>
        <pc:sldMkLst>
          <pc:docMk/>
          <pc:sldMk cId="1366753507" sldId="276"/>
        </pc:sldMkLst>
        <pc:spChg chg="del">
          <ac:chgData name="오유란 " userId="9b78cc58-c363-4f7e-afaf-cf101069adac" providerId="ADAL" clId="{B01492DF-39E0-487D-95FA-E35D00374354}" dt="2018-11-07T01:58:09.006" v="1849" actId="478"/>
          <ac:spMkLst>
            <pc:docMk/>
            <pc:sldMk cId="1366753507" sldId="276"/>
            <ac:spMk id="6" creationId="{0CDBDF97-00D9-46C5-B170-235F78B6D1C3}"/>
          </ac:spMkLst>
        </pc:spChg>
        <pc:spChg chg="del">
          <ac:chgData name="오유란 " userId="9b78cc58-c363-4f7e-afaf-cf101069adac" providerId="ADAL" clId="{B01492DF-39E0-487D-95FA-E35D00374354}" dt="2018-11-07T01:58:09.774" v="1850" actId="478"/>
          <ac:spMkLst>
            <pc:docMk/>
            <pc:sldMk cId="1366753507" sldId="276"/>
            <ac:spMk id="9" creationId="{B449A602-78FF-45F3-AEFF-9BCAFD13C698}"/>
          </ac:spMkLst>
        </pc:spChg>
        <pc:spChg chg="del">
          <ac:chgData name="오유란 " userId="9b78cc58-c363-4f7e-afaf-cf101069adac" providerId="ADAL" clId="{B01492DF-39E0-487D-95FA-E35D00374354}" dt="2018-11-07T01:58:00.567" v="1845" actId="478"/>
          <ac:spMkLst>
            <pc:docMk/>
            <pc:sldMk cId="1366753507" sldId="276"/>
            <ac:spMk id="10" creationId="{755FFD0C-ADDA-4856-90BA-A231D8BEE5FA}"/>
          </ac:spMkLst>
        </pc:spChg>
        <pc:spChg chg="del">
          <ac:chgData name="오유란 " userId="9b78cc58-c363-4f7e-afaf-cf101069adac" providerId="ADAL" clId="{B01492DF-39E0-487D-95FA-E35D00374354}" dt="2018-11-07T01:58:03.254" v="1847" actId="478"/>
          <ac:spMkLst>
            <pc:docMk/>
            <pc:sldMk cId="1366753507" sldId="276"/>
            <ac:spMk id="11" creationId="{A38CF630-581D-4666-A847-C44A7A8065A4}"/>
          </ac:spMkLst>
        </pc:spChg>
        <pc:spChg chg="del">
          <ac:chgData name="오유란 " userId="9b78cc58-c363-4f7e-afaf-cf101069adac" providerId="ADAL" clId="{B01492DF-39E0-487D-95FA-E35D00374354}" dt="2018-11-07T01:58:02.238" v="1846" actId="478"/>
          <ac:spMkLst>
            <pc:docMk/>
            <pc:sldMk cId="1366753507" sldId="276"/>
            <ac:spMk id="13" creationId="{6FD77DB1-DAF3-46ED-8424-9F614AE87998}"/>
          </ac:spMkLst>
        </pc:spChg>
        <pc:spChg chg="del">
          <ac:chgData name="오유란 " userId="9b78cc58-c363-4f7e-afaf-cf101069adac" providerId="ADAL" clId="{B01492DF-39E0-487D-95FA-E35D00374354}" dt="2018-11-07T01:58:06.710" v="1848" actId="478"/>
          <ac:spMkLst>
            <pc:docMk/>
            <pc:sldMk cId="1366753507" sldId="276"/>
            <ac:spMk id="14" creationId="{6EDF31AA-B8BA-4788-8BF7-A6D114A7A862}"/>
          </ac:spMkLst>
        </pc:spChg>
        <pc:spChg chg="mod">
          <ac:chgData name="오유란 " userId="9b78cc58-c363-4f7e-afaf-cf101069adac" providerId="ADAL" clId="{B01492DF-39E0-487D-95FA-E35D00374354}" dt="2018-11-07T02:01:15.662" v="2104" actId="113"/>
          <ac:spMkLst>
            <pc:docMk/>
            <pc:sldMk cId="1366753507" sldId="276"/>
            <ac:spMk id="15" creationId="{F9503192-6C4B-4A49-B302-D0D5068464B1}"/>
          </ac:spMkLst>
        </pc:spChg>
        <pc:picChg chg="del">
          <ac:chgData name="오유란 " userId="9b78cc58-c363-4f7e-afaf-cf101069adac" providerId="ADAL" clId="{B01492DF-39E0-487D-95FA-E35D00374354}" dt="2018-11-07T01:57:58.725" v="1844" actId="478"/>
          <ac:picMkLst>
            <pc:docMk/>
            <pc:sldMk cId="1366753507" sldId="276"/>
            <ac:picMk id="5" creationId="{30D36C6E-8BA6-48B2-BC60-E30C64D2B770}"/>
          </ac:picMkLst>
        </pc:picChg>
      </pc:sldChg>
      <pc:sldChg chg="addSp modSp add">
        <pc:chgData name="오유란 " userId="9b78cc58-c363-4f7e-afaf-cf101069adac" providerId="ADAL" clId="{B01492DF-39E0-487D-95FA-E35D00374354}" dt="2018-11-07T02:07:17.730" v="2683" actId="1076"/>
        <pc:sldMkLst>
          <pc:docMk/>
          <pc:sldMk cId="482217148" sldId="277"/>
        </pc:sldMkLst>
        <pc:spChg chg="add mod">
          <ac:chgData name="오유란 " userId="9b78cc58-c363-4f7e-afaf-cf101069adac" providerId="ADAL" clId="{B01492DF-39E0-487D-95FA-E35D00374354}" dt="2018-11-07T02:07:17.730" v="2683" actId="1076"/>
          <ac:spMkLst>
            <pc:docMk/>
            <pc:sldMk cId="482217148" sldId="277"/>
            <ac:spMk id="3" creationId="{532E717D-A655-41AF-A877-38A82DE3EDBD}"/>
          </ac:spMkLst>
        </pc:spChg>
        <pc:spChg chg="mod">
          <ac:chgData name="오유란 " userId="9b78cc58-c363-4f7e-afaf-cf101069adac" providerId="ADAL" clId="{B01492DF-39E0-487D-95FA-E35D00374354}" dt="2018-11-07T02:03:15.103" v="2293" actId="20577"/>
          <ac:spMkLst>
            <pc:docMk/>
            <pc:sldMk cId="482217148" sldId="277"/>
            <ac:spMk id="15" creationId="{F9503192-6C4B-4A49-B302-D0D5068464B1}"/>
          </ac:spMkLst>
        </pc:spChg>
      </pc:sldChg>
      <pc:sldChg chg="addSp delSp modSp add">
        <pc:chgData name="오유란 " userId="9b78cc58-c363-4f7e-afaf-cf101069adac" providerId="ADAL" clId="{B01492DF-39E0-487D-95FA-E35D00374354}" dt="2018-11-07T02:08:26.608" v="2693"/>
        <pc:sldMkLst>
          <pc:docMk/>
          <pc:sldMk cId="3251560673" sldId="278"/>
        </pc:sldMkLst>
        <pc:spChg chg="add del mod">
          <ac:chgData name="오유란 " userId="9b78cc58-c363-4f7e-afaf-cf101069adac" providerId="ADAL" clId="{B01492DF-39E0-487D-95FA-E35D00374354}" dt="2018-11-07T02:08:26.608" v="2693"/>
          <ac:spMkLst>
            <pc:docMk/>
            <pc:sldMk cId="3251560673" sldId="278"/>
            <ac:spMk id="5" creationId="{628F57CF-01EA-48FA-8EC9-24EFCC3DE491}"/>
          </ac:spMkLst>
        </pc:spChg>
        <pc:spChg chg="mod">
          <ac:chgData name="오유란 " userId="9b78cc58-c363-4f7e-afaf-cf101069adac" providerId="ADAL" clId="{B01492DF-39E0-487D-95FA-E35D00374354}" dt="2018-11-07T02:05:43.785" v="2571" actId="1076"/>
          <ac:spMkLst>
            <pc:docMk/>
            <pc:sldMk cId="3251560673" sldId="278"/>
            <ac:spMk id="15" creationId="{F9503192-6C4B-4A49-B302-D0D5068464B1}"/>
          </ac:spMkLst>
        </pc:spChg>
      </pc:sldChg>
      <pc:sldChg chg="modSp add">
        <pc:chgData name="오유란 " userId="9b78cc58-c363-4f7e-afaf-cf101069adac" providerId="ADAL" clId="{B01492DF-39E0-487D-95FA-E35D00374354}" dt="2018-11-07T02:11:17.412" v="2970"/>
        <pc:sldMkLst>
          <pc:docMk/>
          <pc:sldMk cId="130579015" sldId="279"/>
        </pc:sldMkLst>
        <pc:spChg chg="mod">
          <ac:chgData name="오유란 " userId="9b78cc58-c363-4f7e-afaf-cf101069adac" providerId="ADAL" clId="{B01492DF-39E0-487D-95FA-E35D00374354}" dt="2018-11-07T02:11:17.412" v="2970"/>
          <ac:spMkLst>
            <pc:docMk/>
            <pc:sldMk cId="130579015" sldId="279"/>
            <ac:spMk id="2" creationId="{C55DD949-3BA4-4C13-895A-FADF8E93E54B}"/>
          </ac:spMkLst>
        </pc:spChg>
        <pc:spChg chg="mod">
          <ac:chgData name="오유란 " userId="9b78cc58-c363-4f7e-afaf-cf101069adac" providerId="ADAL" clId="{B01492DF-39E0-487D-95FA-E35D00374354}" dt="2018-11-07T02:09:09.556" v="2749" actId="1076"/>
          <ac:spMkLst>
            <pc:docMk/>
            <pc:sldMk cId="130579015" sldId="279"/>
            <ac:spMk id="5" creationId="{628F57CF-01EA-48FA-8EC9-24EFCC3DE491}"/>
          </ac:spMkLst>
        </pc:spChg>
        <pc:spChg chg="mod">
          <ac:chgData name="오유란 " userId="9b78cc58-c363-4f7e-afaf-cf101069adac" providerId="ADAL" clId="{B01492DF-39E0-487D-95FA-E35D00374354}" dt="2018-11-07T02:10:03.552" v="2855" actId="1076"/>
          <ac:spMkLst>
            <pc:docMk/>
            <pc:sldMk cId="130579015" sldId="279"/>
            <ac:spMk id="15" creationId="{F9503192-6C4B-4A49-B302-D0D5068464B1}"/>
          </ac:spMkLst>
        </pc:spChg>
      </pc:sldChg>
      <pc:sldChg chg="modSp add">
        <pc:chgData name="오유란 " userId="9b78cc58-c363-4f7e-afaf-cf101069adac" providerId="ADAL" clId="{B01492DF-39E0-487D-95FA-E35D00374354}" dt="2018-11-07T02:24:55.701" v="4203" actId="20577"/>
        <pc:sldMkLst>
          <pc:docMk/>
          <pc:sldMk cId="1153595654" sldId="280"/>
        </pc:sldMkLst>
        <pc:spChg chg="mod">
          <ac:chgData name="오유란 " userId="9b78cc58-c363-4f7e-afaf-cf101069adac" providerId="ADAL" clId="{B01492DF-39E0-487D-95FA-E35D00374354}" dt="2018-11-07T02:18:31.048" v="3591" actId="1076"/>
          <ac:spMkLst>
            <pc:docMk/>
            <pc:sldMk cId="1153595654" sldId="280"/>
            <ac:spMk id="5" creationId="{628F57CF-01EA-48FA-8EC9-24EFCC3DE491}"/>
          </ac:spMkLst>
        </pc:spChg>
        <pc:spChg chg="mod">
          <ac:chgData name="오유란 " userId="9b78cc58-c363-4f7e-afaf-cf101069adac" providerId="ADAL" clId="{B01492DF-39E0-487D-95FA-E35D00374354}" dt="2018-11-07T02:24:55.701" v="4203" actId="20577"/>
          <ac:spMkLst>
            <pc:docMk/>
            <pc:sldMk cId="1153595654" sldId="280"/>
            <ac:spMk id="15" creationId="{F9503192-6C4B-4A49-B302-D0D5068464B1}"/>
          </ac:spMkLst>
        </pc:spChg>
      </pc:sldChg>
      <pc:sldChg chg="add del">
        <pc:chgData name="오유란 " userId="9b78cc58-c363-4f7e-afaf-cf101069adac" providerId="ADAL" clId="{B01492DF-39E0-487D-95FA-E35D00374354}" dt="2018-11-07T02:23:31.713" v="4073" actId="2696"/>
        <pc:sldMkLst>
          <pc:docMk/>
          <pc:sldMk cId="1590434965" sldId="281"/>
        </pc:sldMkLst>
      </pc:sldChg>
      <pc:sldChg chg="delSp modSp add">
        <pc:chgData name="오유란 " userId="9b78cc58-c363-4f7e-afaf-cf101069adac" providerId="ADAL" clId="{B01492DF-39E0-487D-95FA-E35D00374354}" dt="2018-11-07T02:23:26.253" v="4072" actId="478"/>
        <pc:sldMkLst>
          <pc:docMk/>
          <pc:sldMk cId="3102754393" sldId="282"/>
        </pc:sldMkLst>
        <pc:spChg chg="del">
          <ac:chgData name="오유란 " userId="9b78cc58-c363-4f7e-afaf-cf101069adac" providerId="ADAL" clId="{B01492DF-39E0-487D-95FA-E35D00374354}" dt="2018-11-07T02:23:26.253" v="4072" actId="478"/>
          <ac:spMkLst>
            <pc:docMk/>
            <pc:sldMk cId="3102754393" sldId="282"/>
            <ac:spMk id="5" creationId="{628F57CF-01EA-48FA-8EC9-24EFCC3DE491}"/>
          </ac:spMkLst>
        </pc:spChg>
        <pc:spChg chg="mod">
          <ac:chgData name="오유란 " userId="9b78cc58-c363-4f7e-afaf-cf101069adac" providerId="ADAL" clId="{B01492DF-39E0-487D-95FA-E35D00374354}" dt="2018-11-07T02:23:14.105" v="4071"/>
          <ac:spMkLst>
            <pc:docMk/>
            <pc:sldMk cId="3102754393" sldId="282"/>
            <ac:spMk id="15" creationId="{F9503192-6C4B-4A49-B302-D0D5068464B1}"/>
          </ac:spMkLst>
        </pc:spChg>
      </pc:sldChg>
      <pc:sldChg chg="del">
        <pc:chgData name="오유란 " userId="9b78cc58-c363-4f7e-afaf-cf101069adac" providerId="ADAL" clId="{B01492DF-39E0-487D-95FA-E35D00374354}" dt="2018-11-06T11:30:39.496" v="1" actId="2696"/>
        <pc:sldMkLst>
          <pc:docMk/>
          <pc:sldMk cId="602875400" sldId="384"/>
        </pc:sldMkLst>
      </pc:sldChg>
      <pc:sldChg chg="del">
        <pc:chgData name="오유란 " userId="9b78cc58-c363-4f7e-afaf-cf101069adac" providerId="ADAL" clId="{B01492DF-39E0-487D-95FA-E35D00374354}" dt="2018-11-06T11:30:39.501" v="2" actId="2696"/>
        <pc:sldMkLst>
          <pc:docMk/>
          <pc:sldMk cId="2317762017" sldId="405"/>
        </pc:sldMkLst>
      </pc:sldChg>
      <pc:sldChg chg="del">
        <pc:chgData name="오유란 " userId="9b78cc58-c363-4f7e-afaf-cf101069adac" providerId="ADAL" clId="{B01492DF-39E0-487D-95FA-E35D00374354}" dt="2018-11-06T11:30:39.506" v="3" actId="2696"/>
        <pc:sldMkLst>
          <pc:docMk/>
          <pc:sldMk cId="3598735399" sldId="406"/>
        </pc:sldMkLst>
      </pc:sldChg>
      <pc:sldChg chg="del">
        <pc:chgData name="오유란 " userId="9b78cc58-c363-4f7e-afaf-cf101069adac" providerId="ADAL" clId="{B01492DF-39E0-487D-95FA-E35D00374354}" dt="2018-11-06T11:30:39.512" v="4" actId="2696"/>
        <pc:sldMkLst>
          <pc:docMk/>
          <pc:sldMk cId="4148626784" sldId="407"/>
        </pc:sldMkLst>
      </pc:sldChg>
      <pc:sldChg chg="del">
        <pc:chgData name="오유란 " userId="9b78cc58-c363-4f7e-afaf-cf101069adac" providerId="ADAL" clId="{B01492DF-39E0-487D-95FA-E35D00374354}" dt="2018-11-06T11:30:39.517" v="5" actId="2696"/>
        <pc:sldMkLst>
          <pc:docMk/>
          <pc:sldMk cId="3207776733" sldId="408"/>
        </pc:sldMkLst>
      </pc:sldChg>
      <pc:sldChg chg="del">
        <pc:chgData name="오유란 " userId="9b78cc58-c363-4f7e-afaf-cf101069adac" providerId="ADAL" clId="{B01492DF-39E0-487D-95FA-E35D00374354}" dt="2018-11-06T11:30:39.526" v="7" actId="2696"/>
        <pc:sldMkLst>
          <pc:docMk/>
          <pc:sldMk cId="189010963" sldId="409"/>
        </pc:sldMkLst>
      </pc:sldChg>
      <pc:sldChg chg="del">
        <pc:chgData name="오유란 " userId="9b78cc58-c363-4f7e-afaf-cf101069adac" providerId="ADAL" clId="{B01492DF-39E0-487D-95FA-E35D00374354}" dt="2018-11-06T11:30:39.521" v="6" actId="2696"/>
        <pc:sldMkLst>
          <pc:docMk/>
          <pc:sldMk cId="3769501608" sldId="410"/>
        </pc:sldMkLst>
      </pc:sldChg>
      <pc:sldChg chg="del">
        <pc:chgData name="오유란 " userId="9b78cc58-c363-4f7e-afaf-cf101069adac" providerId="ADAL" clId="{B01492DF-39E0-487D-95FA-E35D00374354}" dt="2018-11-06T11:30:39.529" v="8" actId="2696"/>
        <pc:sldMkLst>
          <pc:docMk/>
          <pc:sldMk cId="3368499552" sldId="411"/>
        </pc:sldMkLst>
      </pc:sldChg>
      <pc:sldChg chg="del">
        <pc:chgData name="오유란 " userId="9b78cc58-c363-4f7e-afaf-cf101069adac" providerId="ADAL" clId="{B01492DF-39E0-487D-95FA-E35D00374354}" dt="2018-11-06T11:30:39.533" v="9" actId="2696"/>
        <pc:sldMkLst>
          <pc:docMk/>
          <pc:sldMk cId="2283771181" sldId="412"/>
        </pc:sldMkLst>
      </pc:sldChg>
      <pc:sldChg chg="del">
        <pc:chgData name="오유란 " userId="9b78cc58-c363-4f7e-afaf-cf101069adac" providerId="ADAL" clId="{B01492DF-39E0-487D-95FA-E35D00374354}" dt="2018-11-06T11:30:39.537" v="10" actId="2696"/>
        <pc:sldMkLst>
          <pc:docMk/>
          <pc:sldMk cId="2296155443" sldId="413"/>
        </pc:sldMkLst>
      </pc:sldChg>
      <pc:sldChg chg="del">
        <pc:chgData name="오유란 " userId="9b78cc58-c363-4f7e-afaf-cf101069adac" providerId="ADAL" clId="{B01492DF-39E0-487D-95FA-E35D00374354}" dt="2018-11-06T11:30:39.543" v="11" actId="2696"/>
        <pc:sldMkLst>
          <pc:docMk/>
          <pc:sldMk cId="76275758" sldId="414"/>
        </pc:sldMkLst>
      </pc:sldChg>
      <pc:sldChg chg="del">
        <pc:chgData name="오유란 " userId="9b78cc58-c363-4f7e-afaf-cf101069adac" providerId="ADAL" clId="{B01492DF-39E0-487D-95FA-E35D00374354}" dt="2018-11-06T11:30:39.547" v="12" actId="2696"/>
        <pc:sldMkLst>
          <pc:docMk/>
          <pc:sldMk cId="271333978" sldId="415"/>
        </pc:sldMkLst>
      </pc:sldChg>
      <pc:sldChg chg="del">
        <pc:chgData name="오유란 " userId="9b78cc58-c363-4f7e-afaf-cf101069adac" providerId="ADAL" clId="{B01492DF-39E0-487D-95FA-E35D00374354}" dt="2018-11-06T11:30:39.551" v="13" actId="2696"/>
        <pc:sldMkLst>
          <pc:docMk/>
          <pc:sldMk cId="1574012181" sldId="416"/>
        </pc:sldMkLst>
      </pc:sldChg>
      <pc:sldChg chg="del">
        <pc:chgData name="오유란 " userId="9b78cc58-c363-4f7e-afaf-cf101069adac" providerId="ADAL" clId="{B01492DF-39E0-487D-95FA-E35D00374354}" dt="2018-11-06T11:30:39.555" v="14" actId="2696"/>
        <pc:sldMkLst>
          <pc:docMk/>
          <pc:sldMk cId="1733215044" sldId="417"/>
        </pc:sldMkLst>
      </pc:sldChg>
      <pc:sldChg chg="del">
        <pc:chgData name="오유란 " userId="9b78cc58-c363-4f7e-afaf-cf101069adac" providerId="ADAL" clId="{B01492DF-39E0-487D-95FA-E35D00374354}" dt="2018-11-06T11:30:39.558" v="15" actId="2696"/>
        <pc:sldMkLst>
          <pc:docMk/>
          <pc:sldMk cId="2840805422" sldId="418"/>
        </pc:sldMkLst>
      </pc:sldChg>
      <pc:sldChg chg="del">
        <pc:chgData name="오유란 " userId="9b78cc58-c363-4f7e-afaf-cf101069adac" providerId="ADAL" clId="{B01492DF-39E0-487D-95FA-E35D00374354}" dt="2018-11-06T11:30:39.561" v="16" actId="2696"/>
        <pc:sldMkLst>
          <pc:docMk/>
          <pc:sldMk cId="1830036991" sldId="419"/>
        </pc:sldMkLst>
      </pc:sldChg>
      <pc:sldChg chg="del">
        <pc:chgData name="오유란 " userId="9b78cc58-c363-4f7e-afaf-cf101069adac" providerId="ADAL" clId="{B01492DF-39E0-487D-95FA-E35D00374354}" dt="2018-11-06T11:30:39.565" v="17" actId="2696"/>
        <pc:sldMkLst>
          <pc:docMk/>
          <pc:sldMk cId="1104676014" sldId="420"/>
        </pc:sldMkLst>
      </pc:sldChg>
      <pc:sldChg chg="del">
        <pc:chgData name="오유란 " userId="9b78cc58-c363-4f7e-afaf-cf101069adac" providerId="ADAL" clId="{B01492DF-39E0-487D-95FA-E35D00374354}" dt="2018-11-06T11:30:39.570" v="18" actId="2696"/>
        <pc:sldMkLst>
          <pc:docMk/>
          <pc:sldMk cId="644358453" sldId="421"/>
        </pc:sldMkLst>
      </pc:sldChg>
      <pc:sldChg chg="del">
        <pc:chgData name="오유란 " userId="9b78cc58-c363-4f7e-afaf-cf101069adac" providerId="ADAL" clId="{B01492DF-39E0-487D-95FA-E35D00374354}" dt="2018-11-06T11:30:39.579" v="19" actId="2696"/>
        <pc:sldMkLst>
          <pc:docMk/>
          <pc:sldMk cId="3910104187" sldId="422"/>
        </pc:sldMkLst>
      </pc:sldChg>
      <pc:sldChg chg="del">
        <pc:chgData name="오유란 " userId="9b78cc58-c363-4f7e-afaf-cf101069adac" providerId="ADAL" clId="{B01492DF-39E0-487D-95FA-E35D00374354}" dt="2018-11-06T11:30:39.583" v="20" actId="2696"/>
        <pc:sldMkLst>
          <pc:docMk/>
          <pc:sldMk cId="2826842053" sldId="423"/>
        </pc:sldMkLst>
      </pc:sldChg>
      <pc:sldChg chg="del">
        <pc:chgData name="오유란 " userId="9b78cc58-c363-4f7e-afaf-cf101069adac" providerId="ADAL" clId="{B01492DF-39E0-487D-95FA-E35D00374354}" dt="2018-11-06T11:30:39.587" v="21" actId="2696"/>
        <pc:sldMkLst>
          <pc:docMk/>
          <pc:sldMk cId="611327873" sldId="424"/>
        </pc:sldMkLst>
      </pc:sldChg>
      <pc:sldChg chg="del">
        <pc:chgData name="오유란 " userId="9b78cc58-c363-4f7e-afaf-cf101069adac" providerId="ADAL" clId="{B01492DF-39E0-487D-95FA-E35D00374354}" dt="2018-11-06T11:30:39.591" v="22" actId="2696"/>
        <pc:sldMkLst>
          <pc:docMk/>
          <pc:sldMk cId="1753244559" sldId="425"/>
        </pc:sldMkLst>
      </pc:sldChg>
      <pc:sldChg chg="del">
        <pc:chgData name="오유란 " userId="9b78cc58-c363-4f7e-afaf-cf101069adac" providerId="ADAL" clId="{B01492DF-39E0-487D-95FA-E35D00374354}" dt="2018-11-06T11:30:39.593" v="23" actId="2696"/>
        <pc:sldMkLst>
          <pc:docMk/>
          <pc:sldMk cId="1019683530" sldId="426"/>
        </pc:sldMkLst>
      </pc:sldChg>
      <pc:sldChg chg="del">
        <pc:chgData name="오유란 " userId="9b78cc58-c363-4f7e-afaf-cf101069adac" providerId="ADAL" clId="{B01492DF-39E0-487D-95FA-E35D00374354}" dt="2018-11-06T11:30:39.596" v="24" actId="2696"/>
        <pc:sldMkLst>
          <pc:docMk/>
          <pc:sldMk cId="3210533808" sldId="427"/>
        </pc:sldMkLst>
      </pc:sldChg>
      <pc:sldChg chg="del">
        <pc:chgData name="오유란 " userId="9b78cc58-c363-4f7e-afaf-cf101069adac" providerId="ADAL" clId="{B01492DF-39E0-487D-95FA-E35D00374354}" dt="2018-11-06T11:30:39.600" v="25" actId="2696"/>
        <pc:sldMkLst>
          <pc:docMk/>
          <pc:sldMk cId="2861912881" sldId="428"/>
        </pc:sldMkLst>
      </pc:sldChg>
      <pc:sldChg chg="del">
        <pc:chgData name="오유란 " userId="9b78cc58-c363-4f7e-afaf-cf101069adac" providerId="ADAL" clId="{B01492DF-39E0-487D-95FA-E35D00374354}" dt="2018-11-06T11:30:39.605" v="26" actId="2696"/>
        <pc:sldMkLst>
          <pc:docMk/>
          <pc:sldMk cId="2767260899" sldId="429"/>
        </pc:sldMkLst>
      </pc:sldChg>
      <pc:sldChg chg="del">
        <pc:chgData name="오유란 " userId="9b78cc58-c363-4f7e-afaf-cf101069adac" providerId="ADAL" clId="{B01492DF-39E0-487D-95FA-E35D00374354}" dt="2018-11-06T11:30:39.609" v="27" actId="2696"/>
        <pc:sldMkLst>
          <pc:docMk/>
          <pc:sldMk cId="1998174382" sldId="430"/>
        </pc:sldMkLst>
      </pc:sldChg>
      <pc:sldChg chg="del">
        <pc:chgData name="오유란 " userId="9b78cc58-c363-4f7e-afaf-cf101069adac" providerId="ADAL" clId="{B01492DF-39E0-487D-95FA-E35D00374354}" dt="2018-11-06T11:30:39.612" v="28" actId="2696"/>
        <pc:sldMkLst>
          <pc:docMk/>
          <pc:sldMk cId="1331520235" sldId="431"/>
        </pc:sldMkLst>
      </pc:sldChg>
      <pc:sldChg chg="del">
        <pc:chgData name="오유란 " userId="9b78cc58-c363-4f7e-afaf-cf101069adac" providerId="ADAL" clId="{B01492DF-39E0-487D-95FA-E35D00374354}" dt="2018-11-06T11:30:39.615" v="29" actId="2696"/>
        <pc:sldMkLst>
          <pc:docMk/>
          <pc:sldMk cId="2515001887" sldId="432"/>
        </pc:sldMkLst>
      </pc:sldChg>
      <pc:sldChg chg="del">
        <pc:chgData name="오유란 " userId="9b78cc58-c363-4f7e-afaf-cf101069adac" providerId="ADAL" clId="{B01492DF-39E0-487D-95FA-E35D00374354}" dt="2018-11-06T11:30:39.619" v="30" actId="2696"/>
        <pc:sldMkLst>
          <pc:docMk/>
          <pc:sldMk cId="3901793382" sldId="433"/>
        </pc:sldMkLst>
      </pc:sldChg>
      <pc:sldChg chg="del">
        <pc:chgData name="오유란 " userId="9b78cc58-c363-4f7e-afaf-cf101069adac" providerId="ADAL" clId="{B01492DF-39E0-487D-95FA-E35D00374354}" dt="2018-11-06T11:30:39.626" v="31" actId="2696"/>
        <pc:sldMkLst>
          <pc:docMk/>
          <pc:sldMk cId="1042374298" sldId="434"/>
        </pc:sldMkLst>
      </pc:sldChg>
      <pc:sldChg chg="del">
        <pc:chgData name="오유란 " userId="9b78cc58-c363-4f7e-afaf-cf101069adac" providerId="ADAL" clId="{B01492DF-39E0-487D-95FA-E35D00374354}" dt="2018-11-06T11:30:39.631" v="32" actId="2696"/>
        <pc:sldMkLst>
          <pc:docMk/>
          <pc:sldMk cId="3298843570" sldId="435"/>
        </pc:sldMkLst>
      </pc:sldChg>
      <pc:sldChg chg="del">
        <pc:chgData name="오유란 " userId="9b78cc58-c363-4f7e-afaf-cf101069adac" providerId="ADAL" clId="{B01492DF-39E0-487D-95FA-E35D00374354}" dt="2018-11-06T11:30:39.636" v="33" actId="2696"/>
        <pc:sldMkLst>
          <pc:docMk/>
          <pc:sldMk cId="745440247" sldId="436"/>
        </pc:sldMkLst>
      </pc:sldChg>
      <pc:sldChg chg="del">
        <pc:chgData name="오유란 " userId="9b78cc58-c363-4f7e-afaf-cf101069adac" providerId="ADAL" clId="{B01492DF-39E0-487D-95FA-E35D00374354}" dt="2018-11-06T11:30:39.640" v="34" actId="2696"/>
        <pc:sldMkLst>
          <pc:docMk/>
          <pc:sldMk cId="624069390" sldId="437"/>
        </pc:sldMkLst>
      </pc:sldChg>
      <pc:sldChg chg="del">
        <pc:chgData name="오유란 " userId="9b78cc58-c363-4f7e-afaf-cf101069adac" providerId="ADAL" clId="{B01492DF-39E0-487D-95FA-E35D00374354}" dt="2018-11-06T11:30:39.644" v="35" actId="2696"/>
        <pc:sldMkLst>
          <pc:docMk/>
          <pc:sldMk cId="4073417952" sldId="438"/>
        </pc:sldMkLst>
      </pc:sldChg>
      <pc:sldChg chg="del">
        <pc:chgData name="오유란 " userId="9b78cc58-c363-4f7e-afaf-cf101069adac" providerId="ADAL" clId="{B01492DF-39E0-487D-95FA-E35D00374354}" dt="2018-11-06T11:30:39.647" v="36" actId="2696"/>
        <pc:sldMkLst>
          <pc:docMk/>
          <pc:sldMk cId="572713222" sldId="439"/>
        </pc:sldMkLst>
      </pc:sldChg>
      <pc:sldChg chg="del">
        <pc:chgData name="오유란 " userId="9b78cc58-c363-4f7e-afaf-cf101069adac" providerId="ADAL" clId="{B01492DF-39E0-487D-95FA-E35D00374354}" dt="2018-11-06T11:30:39.649" v="37" actId="2696"/>
        <pc:sldMkLst>
          <pc:docMk/>
          <pc:sldMk cId="399006034" sldId="440"/>
        </pc:sldMkLst>
      </pc:sldChg>
      <pc:sldChg chg="del">
        <pc:chgData name="오유란 " userId="9b78cc58-c363-4f7e-afaf-cf101069adac" providerId="ADAL" clId="{B01492DF-39E0-487D-95FA-E35D00374354}" dt="2018-11-06T11:30:39.651" v="38" actId="2696"/>
        <pc:sldMkLst>
          <pc:docMk/>
          <pc:sldMk cId="1380771117" sldId="441"/>
        </pc:sldMkLst>
      </pc:sldChg>
      <pc:sldChg chg="del">
        <pc:chgData name="오유란 " userId="9b78cc58-c363-4f7e-afaf-cf101069adac" providerId="ADAL" clId="{B01492DF-39E0-487D-95FA-E35D00374354}" dt="2018-11-06T11:30:39.654" v="39" actId="2696"/>
        <pc:sldMkLst>
          <pc:docMk/>
          <pc:sldMk cId="757859696" sldId="442"/>
        </pc:sldMkLst>
      </pc:sldChg>
      <pc:sldChg chg="del">
        <pc:chgData name="오유란 " userId="9b78cc58-c363-4f7e-afaf-cf101069adac" providerId="ADAL" clId="{B01492DF-39E0-487D-95FA-E35D00374354}" dt="2018-11-06T11:30:39.656" v="40" actId="2696"/>
        <pc:sldMkLst>
          <pc:docMk/>
          <pc:sldMk cId="2407722055" sldId="443"/>
        </pc:sldMkLst>
      </pc:sldChg>
      <pc:sldChg chg="del">
        <pc:chgData name="오유란 " userId="9b78cc58-c363-4f7e-afaf-cf101069adac" providerId="ADAL" clId="{B01492DF-39E0-487D-95FA-E35D00374354}" dt="2018-11-06T11:30:39.658" v="41" actId="2696"/>
        <pc:sldMkLst>
          <pc:docMk/>
          <pc:sldMk cId="73832360" sldId="444"/>
        </pc:sldMkLst>
      </pc:sldChg>
      <pc:sldChg chg="del">
        <pc:chgData name="오유란 " userId="9b78cc58-c363-4f7e-afaf-cf101069adac" providerId="ADAL" clId="{B01492DF-39E0-487D-95FA-E35D00374354}" dt="2018-11-06T11:30:39.660" v="42" actId="2696"/>
        <pc:sldMkLst>
          <pc:docMk/>
          <pc:sldMk cId="542353787" sldId="445"/>
        </pc:sldMkLst>
      </pc:sldChg>
      <pc:sldChg chg="del">
        <pc:chgData name="오유란 " userId="9b78cc58-c363-4f7e-afaf-cf101069adac" providerId="ADAL" clId="{B01492DF-39E0-487D-95FA-E35D00374354}" dt="2018-11-06T11:30:39.661" v="43" actId="2696"/>
        <pc:sldMkLst>
          <pc:docMk/>
          <pc:sldMk cId="2681285256" sldId="446"/>
        </pc:sldMkLst>
      </pc:sldChg>
      <pc:sldChg chg="del">
        <pc:chgData name="오유란 " userId="9b78cc58-c363-4f7e-afaf-cf101069adac" providerId="ADAL" clId="{B01492DF-39E0-487D-95FA-E35D00374354}" dt="2018-11-06T11:30:39.663" v="44" actId="2696"/>
        <pc:sldMkLst>
          <pc:docMk/>
          <pc:sldMk cId="2763787179" sldId="447"/>
        </pc:sldMkLst>
      </pc:sldChg>
      <pc:sldChg chg="del">
        <pc:chgData name="오유란 " userId="9b78cc58-c363-4f7e-afaf-cf101069adac" providerId="ADAL" clId="{B01492DF-39E0-487D-95FA-E35D00374354}" dt="2018-11-06T11:30:39.665" v="45" actId="2696"/>
        <pc:sldMkLst>
          <pc:docMk/>
          <pc:sldMk cId="372312138" sldId="448"/>
        </pc:sldMkLst>
      </pc:sldChg>
      <pc:sldChg chg="del">
        <pc:chgData name="오유란 " userId="9b78cc58-c363-4f7e-afaf-cf101069adac" providerId="ADAL" clId="{B01492DF-39E0-487D-95FA-E35D00374354}" dt="2018-11-06T11:30:39.667" v="46" actId="2696"/>
        <pc:sldMkLst>
          <pc:docMk/>
          <pc:sldMk cId="2429471653" sldId="449"/>
        </pc:sldMkLst>
      </pc:sldChg>
      <pc:sldChg chg="del">
        <pc:chgData name="오유란 " userId="9b78cc58-c363-4f7e-afaf-cf101069adac" providerId="ADAL" clId="{B01492DF-39E0-487D-95FA-E35D00374354}" dt="2018-11-06T11:30:39.669" v="47" actId="2696"/>
        <pc:sldMkLst>
          <pc:docMk/>
          <pc:sldMk cId="1614184689" sldId="450"/>
        </pc:sldMkLst>
      </pc:sldChg>
      <pc:sldChg chg="del">
        <pc:chgData name="오유란 " userId="9b78cc58-c363-4f7e-afaf-cf101069adac" providerId="ADAL" clId="{B01492DF-39E0-487D-95FA-E35D00374354}" dt="2018-11-06T11:30:39.671" v="48" actId="2696"/>
        <pc:sldMkLst>
          <pc:docMk/>
          <pc:sldMk cId="2164436142" sldId="451"/>
        </pc:sldMkLst>
      </pc:sldChg>
      <pc:sldChg chg="del">
        <pc:chgData name="오유란 " userId="9b78cc58-c363-4f7e-afaf-cf101069adac" providerId="ADAL" clId="{B01492DF-39E0-487D-95FA-E35D00374354}" dt="2018-11-06T11:30:39.673" v="49" actId="2696"/>
        <pc:sldMkLst>
          <pc:docMk/>
          <pc:sldMk cId="3088959276" sldId="452"/>
        </pc:sldMkLst>
      </pc:sldChg>
      <pc:sldChg chg="del">
        <pc:chgData name="오유란 " userId="9b78cc58-c363-4f7e-afaf-cf101069adac" providerId="ADAL" clId="{B01492DF-39E0-487D-95FA-E35D00374354}" dt="2018-11-06T11:30:39.675" v="50" actId="2696"/>
        <pc:sldMkLst>
          <pc:docMk/>
          <pc:sldMk cId="1835753393" sldId="453"/>
        </pc:sldMkLst>
      </pc:sldChg>
      <pc:sldChg chg="del">
        <pc:chgData name="오유란 " userId="9b78cc58-c363-4f7e-afaf-cf101069adac" providerId="ADAL" clId="{B01492DF-39E0-487D-95FA-E35D00374354}" dt="2018-11-06T11:30:39.677" v="51" actId="2696"/>
        <pc:sldMkLst>
          <pc:docMk/>
          <pc:sldMk cId="1751993554" sldId="454"/>
        </pc:sldMkLst>
      </pc:sldChg>
      <pc:sldChg chg="del">
        <pc:chgData name="오유란 " userId="9b78cc58-c363-4f7e-afaf-cf101069adac" providerId="ADAL" clId="{B01492DF-39E0-487D-95FA-E35D00374354}" dt="2018-11-06T11:30:39.687" v="52" actId="2696"/>
        <pc:sldMkLst>
          <pc:docMk/>
          <pc:sldMk cId="1409048188" sldId="455"/>
        </pc:sldMkLst>
      </pc:sldChg>
      <pc:sldChg chg="del">
        <pc:chgData name="오유란 " userId="9b78cc58-c363-4f7e-afaf-cf101069adac" providerId="ADAL" clId="{B01492DF-39E0-487D-95FA-E35D00374354}" dt="2018-11-06T11:30:39.491" v="0" actId="2696"/>
        <pc:sldMkLst>
          <pc:docMk/>
          <pc:sldMk cId="2665826576" sldId="4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[Mac] /Applications/Android </a:t>
            </a:r>
            <a:r>
              <a:rPr lang="en-US" altLang="ko-KR" dirty="0" err="1"/>
              <a:t>Studio.app</a:t>
            </a:r>
            <a:r>
              <a:rPr lang="en-US" altLang="ko-KR" dirty="0"/>
              <a:t>/Contents/</a:t>
            </a:r>
            <a:r>
              <a:rPr lang="en-US" altLang="ko-KR" dirty="0" err="1"/>
              <a:t>gradle</a:t>
            </a:r>
            <a:r>
              <a:rPr lang="en-US" altLang="ko-KR" dirty="0"/>
              <a:t>/gradle-4.6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7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firebase-android/#0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/%EC%8B%9C%EC%9E%91%ED%95%98%EA%B8%B0-Git-%EC%B5%9C%EC%B4%88-%EC%84%A4%EC%A0%9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abs.developers.google.com/codelabs/firebase-web/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abs.developers.google.com/codelabs/firebase-web/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github.com/openswplatform/android-messeng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1CBC78-BD42-4BEF-ACAA-007ACABB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3923"/>
            <a:ext cx="6858000" cy="240039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200" dirty="0"/>
              <a:t>2018-11-07</a:t>
            </a:r>
          </a:p>
          <a:p>
            <a:r>
              <a:rPr lang="en-US" altLang="ko-KR" sz="3200" dirty="0" err="1"/>
              <a:t>Github</a:t>
            </a:r>
            <a:r>
              <a:rPr lang="ko-KR" altLang="en-US" sz="3200" dirty="0"/>
              <a:t> </a:t>
            </a:r>
            <a:r>
              <a:rPr lang="en-US" altLang="ko-KR" sz="3200" dirty="0"/>
              <a:t>&amp; Android Studio </a:t>
            </a:r>
            <a:r>
              <a:rPr lang="ko-KR" altLang="en-US" sz="3200" dirty="0"/>
              <a:t>복습 및 공지</a:t>
            </a: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프로젝트 복제하기</a:t>
            </a: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프로젝트 공유하기</a:t>
            </a: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공지 및 앞으로의 수업 일정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2575B2-6A76-4B9A-BB99-2EA7950B9683}"/>
              </a:ext>
            </a:extLst>
          </p:cNvPr>
          <p:cNvSpPr/>
          <p:nvPr/>
        </p:nvSpPr>
        <p:spPr>
          <a:xfrm>
            <a:off x="1244636" y="6305092"/>
            <a:ext cx="6990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https://codelabs.developers.google.com/codelabs/firebase-android/#0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218"/>
            <a:ext cx="914399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 Unicode MS"/>
                <a:ea typeface="Source Code Pro"/>
              </a:rPr>
              <a:t>Android-messenger (root) &gt; Tasks &gt; android &gt; </a:t>
            </a:r>
            <a:r>
              <a:rPr lang="en-US" altLang="ko-KR" sz="2400" dirty="0" err="1">
                <a:latin typeface="Arial Unicode MS"/>
                <a:ea typeface="Source Code Pro"/>
              </a:rPr>
              <a:t>signingReport</a:t>
            </a:r>
            <a:r>
              <a:rPr lang="en-US" altLang="ko-KR" sz="2400" dirty="0">
                <a:latin typeface="Arial Unicode MS"/>
                <a:ea typeface="Source Code Pro"/>
              </a:rPr>
              <a:t> </a:t>
            </a:r>
            <a:r>
              <a:rPr lang="ko-KR" altLang="en-US" sz="2400" dirty="0">
                <a:latin typeface="Arial Unicode MS"/>
                <a:ea typeface="Source Code Pro"/>
              </a:rPr>
              <a:t>열기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android-messenger [C:\Users\user\Documents\MyFirstApp9\android-messenger] - ...\app\src\main\java\com\google\firebase\codelab\friendlychat\MainActivity.java [app] - Android Studio">
            <a:extLst>
              <a:ext uri="{FF2B5EF4-FFF2-40B4-BE49-F238E27FC236}">
                <a16:creationId xmlns:a16="http://schemas.microsoft.com/office/drawing/2014/main" id="{FA2D2859-3821-452F-BA03-4D7460940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44" y="1962181"/>
            <a:ext cx="6104112" cy="47638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DB15B2C-A25E-435A-9494-2AC3089C1A45}"/>
              </a:ext>
            </a:extLst>
          </p:cNvPr>
          <p:cNvSpPr/>
          <p:nvPr/>
        </p:nvSpPr>
        <p:spPr>
          <a:xfrm rot="16200000">
            <a:off x="5244043" y="1822417"/>
            <a:ext cx="1102919" cy="3275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3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218"/>
            <a:ext cx="914399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Arial Unicode MS"/>
                <a:ea typeface="Source Code Pro"/>
              </a:rPr>
              <a:t>파일에서 </a:t>
            </a:r>
            <a:r>
              <a:rPr lang="en-US" altLang="ko-KR" sz="2400" dirty="0">
                <a:latin typeface="Arial Unicode MS"/>
                <a:ea typeface="Source Code Pro"/>
              </a:rPr>
              <a:t>SHA1</a:t>
            </a:r>
            <a:r>
              <a:rPr lang="ko-KR" altLang="en-US" sz="2400" dirty="0">
                <a:latin typeface="Arial Unicode MS"/>
                <a:ea typeface="Source Code Pro"/>
              </a:rPr>
              <a:t>값 복사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4F2EE2-DA59-4666-97F7-27466714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7" y="2305765"/>
            <a:ext cx="5525355" cy="28529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DB15B2C-A25E-435A-9494-2AC3089C1A45}"/>
              </a:ext>
            </a:extLst>
          </p:cNvPr>
          <p:cNvSpPr/>
          <p:nvPr/>
        </p:nvSpPr>
        <p:spPr>
          <a:xfrm rot="16200000">
            <a:off x="3492677" y="1501640"/>
            <a:ext cx="254880" cy="4352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공유하기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41" y="1180300"/>
            <a:ext cx="786642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Google-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services.json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을 다운받아 </a:t>
            </a:r>
            <a:r>
              <a:rPr lang="ko-KR" altLang="en-US" sz="2400" dirty="0">
                <a:latin typeface="Arial Unicode MS"/>
              </a:rPr>
              <a:t>프로젝트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app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폴더 아래에 복사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그 후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gradle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동기화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2B1ED-910F-4708-B880-6D0E41FB3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6" y="2036861"/>
            <a:ext cx="9144000" cy="47964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DB15B2C-A25E-435A-9494-2AC3089C1A45}"/>
              </a:ext>
            </a:extLst>
          </p:cNvPr>
          <p:cNvSpPr/>
          <p:nvPr/>
        </p:nvSpPr>
        <p:spPr>
          <a:xfrm>
            <a:off x="7280276" y="2434226"/>
            <a:ext cx="1806881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6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공유하기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34" y="1349055"/>
            <a:ext cx="786642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Github</a:t>
            </a:r>
            <a:r>
              <a:rPr lang="ko-KR" altLang="en-US" sz="2800" dirty="0">
                <a:latin typeface="Arial" panose="020B0604020202020204" pitchFamily="34" charset="0"/>
              </a:rPr>
              <a:t>으로 가서 </a:t>
            </a:r>
            <a:r>
              <a:rPr lang="en-US" altLang="ko-KR" sz="2800" dirty="0">
                <a:latin typeface="Arial" panose="020B0604020202020204" pitchFamily="34" charset="0"/>
              </a:rPr>
              <a:t>Settings &gt; SSH and GPG keys </a:t>
            </a:r>
            <a:r>
              <a:rPr lang="ko-KR" altLang="en-US" sz="2800" dirty="0">
                <a:latin typeface="Arial" panose="020B0604020202020204" pitchFamily="34" charset="0"/>
              </a:rPr>
              <a:t>클릭</a:t>
            </a:r>
            <a:r>
              <a:rPr lang="en-US" altLang="ko-KR" sz="2800" dirty="0">
                <a:latin typeface="Arial" panose="020B0604020202020204" pitchFamily="34" charset="0"/>
              </a:rPr>
              <a:t>. SSH key</a:t>
            </a:r>
            <a:r>
              <a:rPr lang="ko-KR" altLang="en-US" sz="2800" dirty="0">
                <a:latin typeface="Arial" panose="020B0604020202020204" pitchFamily="34" charset="0"/>
              </a:rPr>
              <a:t>값에 작업하고 있는 컴퓨터가 등록이 되어있지 않으면 새로 추가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36C6E-8BA6-48B2-BC60-E30C64D2B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9703"/>
            <a:ext cx="9144000" cy="35480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49A602-78FF-45F3-AEFF-9BCAFD13C698}"/>
              </a:ext>
            </a:extLst>
          </p:cNvPr>
          <p:cNvSpPr/>
          <p:nvPr/>
        </p:nvSpPr>
        <p:spPr>
          <a:xfrm>
            <a:off x="8708718" y="2906177"/>
            <a:ext cx="363691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FFD0C-ADDA-4856-90BA-A231D8BEE5FA}"/>
              </a:ext>
            </a:extLst>
          </p:cNvPr>
          <p:cNvSpPr/>
          <p:nvPr/>
        </p:nvSpPr>
        <p:spPr>
          <a:xfrm>
            <a:off x="808498" y="5149480"/>
            <a:ext cx="1757721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8CF630-581D-4666-A847-C44A7A8065A4}"/>
              </a:ext>
            </a:extLst>
          </p:cNvPr>
          <p:cNvSpPr/>
          <p:nvPr/>
        </p:nvSpPr>
        <p:spPr>
          <a:xfrm>
            <a:off x="7408093" y="3416955"/>
            <a:ext cx="878861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BDF97-00D9-46C5-B170-235F78B6D1C3}"/>
              </a:ext>
            </a:extLst>
          </p:cNvPr>
          <p:cNvSpPr txBox="1"/>
          <p:nvPr/>
        </p:nvSpPr>
        <p:spPr>
          <a:xfrm>
            <a:off x="8642145" y="25103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77DB1-DAF3-46ED-8424-9F614AE87998}"/>
              </a:ext>
            </a:extLst>
          </p:cNvPr>
          <p:cNvSpPr txBox="1"/>
          <p:nvPr/>
        </p:nvSpPr>
        <p:spPr>
          <a:xfrm>
            <a:off x="351466" y="51396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F31AA-B8BA-4788-8BF7-A6D114A7A862}"/>
              </a:ext>
            </a:extLst>
          </p:cNvPr>
          <p:cNvSpPr txBox="1"/>
          <p:nvPr/>
        </p:nvSpPr>
        <p:spPr>
          <a:xfrm>
            <a:off x="6966974" y="34148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공유하기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85" y="1543384"/>
            <a:ext cx="9180666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Arial" panose="020B0604020202020204" pitchFamily="34" charset="0"/>
              </a:rPr>
              <a:t>SSH key </a:t>
            </a:r>
            <a:r>
              <a:rPr lang="ko-KR" altLang="en-US" sz="2800" b="1" dirty="0">
                <a:latin typeface="Arial" panose="020B0604020202020204" pitchFamily="34" charset="0"/>
              </a:rPr>
              <a:t>얻기 </a:t>
            </a:r>
            <a:endParaRPr lang="en-US" altLang="ko-KR" sz="2800" b="1" dirty="0">
              <a:latin typeface="Arial" panose="020B0604020202020204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800" dirty="0">
                <a:latin typeface="Arial" panose="020B0604020202020204" pitchFamily="34" charset="0"/>
              </a:rPr>
              <a:t>Git</a:t>
            </a:r>
            <a:r>
              <a:rPr lang="ko-KR" altLang="en-US" sz="2800" dirty="0">
                <a:latin typeface="Arial" panose="020B0604020202020204" pitchFamily="34" charset="0"/>
              </a:rPr>
              <a:t> </a:t>
            </a:r>
            <a:r>
              <a:rPr lang="en-US" altLang="ko-KR" sz="2800" dirty="0">
                <a:latin typeface="Arial" panose="020B0604020202020204" pitchFamily="34" charset="0"/>
              </a:rPr>
              <a:t>bash</a:t>
            </a:r>
            <a:r>
              <a:rPr lang="ko-KR" altLang="en-US" sz="2800" dirty="0">
                <a:latin typeface="Arial" panose="020B0604020202020204" pitchFamily="34" charset="0"/>
              </a:rPr>
              <a:t> 열기 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ko-KR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다음 명령어 입력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" panose="020B0604020202020204" pitchFamily="34" charset="0"/>
              </a:rPr>
              <a:t>$ </a:t>
            </a:r>
            <a:r>
              <a:rPr lang="en-US" altLang="ko-KR" sz="2800" dirty="0" err="1">
                <a:latin typeface="Arial" panose="020B0604020202020204" pitchFamily="34" charset="0"/>
              </a:rPr>
              <a:t>ssh</a:t>
            </a:r>
            <a:r>
              <a:rPr lang="en-US" altLang="ko-KR" sz="2800" dirty="0">
                <a:latin typeface="Arial" panose="020B0604020202020204" pitchFamily="34" charset="0"/>
              </a:rPr>
              <a:t>-keygen</a:t>
            </a:r>
            <a:r>
              <a:rPr lang="ko-KR" altLang="en-US" sz="2800" dirty="0">
                <a:latin typeface="Arial" panose="020B0604020202020204" pitchFamily="34" charset="0"/>
              </a:rPr>
              <a:t> </a:t>
            </a:r>
            <a:r>
              <a:rPr lang="en-US" altLang="ko-KR" sz="2800" dirty="0">
                <a:latin typeface="Arial" panose="020B0604020202020204" pitchFamily="34" charset="0"/>
              </a:rPr>
              <a:t>–f</a:t>
            </a:r>
            <a:r>
              <a:rPr lang="ko-KR" altLang="en-US" sz="2800" dirty="0">
                <a:latin typeface="Arial" panose="020B0604020202020204" pitchFamily="34" charset="0"/>
              </a:rPr>
              <a:t> </a:t>
            </a:r>
            <a:r>
              <a:rPr lang="en-US" altLang="ko-KR" sz="2800" dirty="0">
                <a:latin typeface="Arial" panose="020B0604020202020204" pitchFamily="34" charset="0"/>
              </a:rPr>
              <a:t>/.</a:t>
            </a:r>
            <a:r>
              <a:rPr lang="en-US" altLang="ko-KR" sz="2800" dirty="0" err="1">
                <a:latin typeface="Arial" panose="020B0604020202020204" pitchFamily="34" charset="0"/>
              </a:rPr>
              <a:t>ssh.id_rsa</a:t>
            </a:r>
            <a:r>
              <a:rPr lang="ko-KR" altLang="en-US" sz="2800" dirty="0">
                <a:latin typeface="Arial" panose="020B0604020202020204" pitchFamily="34" charset="0"/>
              </a:rPr>
              <a:t> </a:t>
            </a:r>
            <a:r>
              <a:rPr lang="en-US" altLang="ko-KR" sz="2800" dirty="0">
                <a:latin typeface="Arial" panose="020B0604020202020204" pitchFamily="34" charset="0"/>
              </a:rPr>
              <a:t>–y &gt; ~/.</a:t>
            </a:r>
            <a:r>
              <a:rPr lang="en-US" altLang="ko-KR" sz="2800" dirty="0" err="1">
                <a:latin typeface="Arial" panose="020B0604020202020204" pitchFamily="34" charset="0"/>
              </a:rPr>
              <a:t>ssh</a:t>
            </a:r>
            <a:r>
              <a:rPr lang="en-US" altLang="ko-KR" sz="2800" dirty="0">
                <a:latin typeface="Arial" panose="020B0604020202020204" pitchFamily="34" charset="0"/>
              </a:rPr>
              <a:t>/id_rsa.pub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" panose="020B0604020202020204" pitchFamily="34" charset="0"/>
              </a:rPr>
              <a:t>$ clip &lt; ~/.</a:t>
            </a:r>
            <a:r>
              <a:rPr lang="en-US" altLang="ko-KR" sz="2800" dirty="0" err="1">
                <a:latin typeface="Arial" panose="020B0604020202020204" pitchFamily="34" charset="0"/>
              </a:rPr>
              <a:t>ssh</a:t>
            </a:r>
            <a:r>
              <a:rPr lang="en-US" altLang="ko-KR" sz="2800" dirty="0">
                <a:latin typeface="Arial" panose="020B0604020202020204" pitchFamily="34" charset="0"/>
              </a:rPr>
              <a:t>/id_rsa.pub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Github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에 새로운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SSH Key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로 </a:t>
            </a:r>
            <a:r>
              <a:rPr lang="ko-KR" altLang="en-US" sz="2800" dirty="0">
                <a:latin typeface="Arial" panose="020B0604020202020204" pitchFamily="34" charset="0"/>
              </a:rPr>
              <a:t>추가 </a:t>
            </a:r>
            <a:r>
              <a:rPr lang="en-US" altLang="ko-KR" sz="2800" dirty="0">
                <a:latin typeface="Arial" panose="020B0604020202020204" pitchFamily="34" charset="0"/>
              </a:rPr>
              <a:t>(</a:t>
            </a:r>
            <a:r>
              <a:rPr lang="en-US" altLang="ko-KR" sz="2800" dirty="0" err="1">
                <a:latin typeface="Arial" panose="020B0604020202020204" pitchFamily="34" charset="0"/>
              </a:rPr>
              <a:t>ctrl+V</a:t>
            </a:r>
            <a:r>
              <a:rPr lang="en-US" altLang="ko-KR" sz="2800" dirty="0">
                <a:latin typeface="Arial" panose="020B0604020202020204" pitchFamily="34" charset="0"/>
              </a:rPr>
              <a:t>)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5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공유하기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85" y="1758828"/>
            <a:ext cx="9180666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Arial" panose="020B0604020202020204" pitchFamily="34" charset="0"/>
              </a:rPr>
              <a:t>User</a:t>
            </a:r>
            <a:r>
              <a:rPr lang="ko-KR" altLang="en-US" sz="2800" b="1" dirty="0">
                <a:latin typeface="Arial" panose="020B0604020202020204" pitchFamily="34" charset="0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</a:rPr>
              <a:t>name,</a:t>
            </a:r>
            <a:r>
              <a:rPr lang="ko-KR" altLang="en-US" sz="2800" b="1" dirty="0">
                <a:latin typeface="Arial" panose="020B0604020202020204" pitchFamily="34" charset="0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</a:rPr>
              <a:t>email</a:t>
            </a:r>
            <a:r>
              <a:rPr lang="ko-KR" altLang="en-US" sz="2800" b="1" dirty="0">
                <a:latin typeface="Arial" panose="020B0604020202020204" pitchFamily="34" charset="0"/>
              </a:rPr>
              <a:t> 주소 세팅하기</a:t>
            </a:r>
            <a:endParaRPr lang="en-US" altLang="ko-KR" sz="2800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" panose="020B0604020202020204" pitchFamily="34" charset="0"/>
              </a:rPr>
              <a:t>1. Git</a:t>
            </a:r>
            <a:r>
              <a:rPr lang="ko-KR" altLang="en-US" sz="2800" dirty="0">
                <a:latin typeface="Arial" panose="020B0604020202020204" pitchFamily="34" charset="0"/>
              </a:rPr>
              <a:t> </a:t>
            </a:r>
            <a:r>
              <a:rPr lang="en-US" altLang="ko-KR" sz="2800" dirty="0">
                <a:latin typeface="Arial" panose="020B0604020202020204" pitchFamily="34" charset="0"/>
              </a:rPr>
              <a:t>bash</a:t>
            </a:r>
            <a:r>
              <a:rPr lang="ko-KR" altLang="en-US" sz="2800" dirty="0">
                <a:latin typeface="Arial" panose="020B0604020202020204" pitchFamily="34" charset="0"/>
              </a:rPr>
              <a:t> 열기 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다음 명령어 입력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" panose="020B0604020202020204" pitchFamily="34" charset="0"/>
              </a:rPr>
              <a:t>$ git config --global user.name “</a:t>
            </a:r>
            <a:r>
              <a:rPr lang="ko-KR" altLang="en-US" sz="2800" dirty="0">
                <a:latin typeface="Arial" panose="020B0604020202020204" pitchFamily="34" charset="0"/>
              </a:rPr>
              <a:t>사용자 이름“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$ git config </a:t>
            </a:r>
            <a:r>
              <a:rPr lang="en-US" altLang="ko-KR" sz="2800" dirty="0">
                <a:latin typeface="Arial" panose="020B0604020202020204" pitchFamily="34" charset="0"/>
              </a:rPr>
              <a:t>–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global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user.email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[</a:t>
            </a:r>
            <a:r>
              <a:rPr kumimoji="0" lang="ko-KR" altLang="en-US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이메일주소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]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2E717D-A655-41AF-A877-38A82DE3EDBD}"/>
              </a:ext>
            </a:extLst>
          </p:cNvPr>
          <p:cNvSpPr/>
          <p:nvPr/>
        </p:nvSpPr>
        <p:spPr>
          <a:xfrm>
            <a:off x="2654710" y="5697317"/>
            <a:ext cx="6489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최초 설정에 관한 자세한 설명은 다음 링크 참고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link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21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공유하기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55" y="1565747"/>
            <a:ext cx="9180666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" panose="020B0604020202020204" pitchFamily="34" charset="0"/>
              </a:rPr>
              <a:t>1. </a:t>
            </a:r>
            <a:r>
              <a:rPr lang="ko-KR" altLang="en-US" sz="2800" dirty="0">
                <a:latin typeface="Arial" panose="020B0604020202020204" pitchFamily="34" charset="0"/>
              </a:rPr>
              <a:t>안드로이드 스튜디오</a:t>
            </a:r>
            <a:r>
              <a:rPr lang="en-US" altLang="ko-KR" sz="2800" dirty="0">
                <a:latin typeface="Arial" panose="020B0604020202020204" pitchFamily="34" charset="0"/>
              </a:rPr>
              <a:t>, </a:t>
            </a:r>
            <a:r>
              <a:rPr lang="ko-KR" altLang="en-US" sz="2800" dirty="0">
                <a:latin typeface="Arial" panose="020B0604020202020204" pitchFamily="34" charset="0"/>
              </a:rPr>
              <a:t>작업하고 있는 프로젝트창에서 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" panose="020B0604020202020204" pitchFamily="34" charset="0"/>
              </a:rPr>
              <a:t>VCS &gt; Import into Version Control &gt; Share project on </a:t>
            </a:r>
            <a:r>
              <a:rPr lang="en-US" altLang="ko-KR" sz="2800" dirty="0" err="1">
                <a:latin typeface="Arial" panose="020B0604020202020204" pitchFamily="34" charset="0"/>
              </a:rPr>
              <a:t>Github</a:t>
            </a:r>
            <a:r>
              <a:rPr lang="en-US" altLang="ko-KR" sz="2800" dirty="0">
                <a:latin typeface="Arial" panose="020B0604020202020204" pitchFamily="34" charset="0"/>
              </a:rPr>
              <a:t> </a:t>
            </a:r>
            <a:r>
              <a:rPr lang="ko-KR" altLang="en-US" sz="2800" dirty="0">
                <a:latin typeface="Arial" panose="020B0604020202020204" pitchFamily="34" charset="0"/>
              </a:rPr>
              <a:t>클릭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" panose="020B0604020202020204" pitchFamily="34" charset="0"/>
              </a:rPr>
              <a:t>(optional) 2. VCS &gt; Git &gt; Push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" panose="020B0604020202020204" pitchFamily="34" charset="0"/>
              </a:rPr>
              <a:t>3. </a:t>
            </a:r>
            <a:r>
              <a:rPr lang="en-US" altLang="ko-KR" sz="2800" dirty="0" err="1">
                <a:latin typeface="Arial" panose="020B0604020202020204" pitchFamily="34" charset="0"/>
              </a:rPr>
              <a:t>Github</a:t>
            </a:r>
            <a:r>
              <a:rPr lang="ko-KR" altLang="en-US" sz="2800" dirty="0">
                <a:latin typeface="Arial" panose="020B0604020202020204" pitchFamily="34" charset="0"/>
              </a:rPr>
              <a:t>에서 확인 </a:t>
            </a:r>
            <a:endParaRPr lang="en-US" altLang="ko-K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6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공지 및 앞으로의 수업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55" y="2460527"/>
            <a:ext cx="918066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Arial" panose="020B0604020202020204" pitchFamily="34" charset="0"/>
              </a:rPr>
              <a:t>안드로이드 대신 </a:t>
            </a:r>
            <a:r>
              <a:rPr lang="ko-KR" altLang="en-US" sz="2800" dirty="0" err="1">
                <a:latin typeface="Arial" panose="020B0604020202020204" pitchFamily="34" charset="0"/>
              </a:rPr>
              <a:t>웹기반</a:t>
            </a:r>
            <a:r>
              <a:rPr lang="ko-KR" altLang="en-US" sz="2800" dirty="0">
                <a:latin typeface="Arial" panose="020B0604020202020204" pitchFamily="34" charset="0"/>
              </a:rPr>
              <a:t> 채팅 앱을 제작하려면 참고</a:t>
            </a:r>
            <a:endParaRPr lang="en-US" altLang="ko-KR" sz="2800" dirty="0"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8F57CF-01EA-48FA-8EC9-24EFCC3DE491}"/>
              </a:ext>
            </a:extLst>
          </p:cNvPr>
          <p:cNvSpPr/>
          <p:nvPr/>
        </p:nvSpPr>
        <p:spPr>
          <a:xfrm>
            <a:off x="214055" y="1512673"/>
            <a:ext cx="8546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2"/>
              </a:rPr>
              <a:t>https://codelabs.developers.google.com/codelabs/firebase-web/#0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57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공지 및 앞으로의 수업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347"/>
            <a:ext cx="9180666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400" dirty="0">
                <a:latin typeface="Arial" panose="020B0604020202020204" pitchFamily="34" charset="0"/>
              </a:rPr>
              <a:t>실습 환경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</a:rPr>
              <a:t>매번 새로 설치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</a:rPr>
              <a:t>개인 노트북 휴대를 권장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</a:rPr>
              <a:t>과반수의 학생이 아이폰사용자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</a:rPr>
              <a:t>에뮬레이터 실행을 </a:t>
            </a:r>
            <a:r>
              <a:rPr lang="ko-KR" altLang="en-US" sz="2400" dirty="0" err="1">
                <a:latin typeface="Arial" panose="020B0604020202020204" pitchFamily="34" charset="0"/>
              </a:rPr>
              <a:t>해야하나</a:t>
            </a:r>
            <a:r>
              <a:rPr lang="ko-KR" altLang="en-US" sz="2400" dirty="0">
                <a:latin typeface="Arial" panose="020B0604020202020204" pitchFamily="34" charset="0"/>
              </a:rPr>
              <a:t> 컴퓨터사양으로 인해 불가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</a:rPr>
              <a:t>이는 개인 노트북의 경우에도 일부 해당됨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" panose="020B0604020202020204" pitchFamily="34" charset="0"/>
              </a:rPr>
              <a:t>2. </a:t>
            </a:r>
            <a:r>
              <a:rPr lang="ko-KR" altLang="en-US" sz="2400" dirty="0">
                <a:latin typeface="Arial" panose="020B0604020202020204" pitchFamily="34" charset="0"/>
              </a:rPr>
              <a:t>채팅 앱 구현에 대한 부담감 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</a:rPr>
              <a:t>기본 채팅 앱 공유 완료</a:t>
            </a:r>
            <a:r>
              <a:rPr lang="en-US" altLang="ko-KR" sz="2400" dirty="0">
                <a:latin typeface="Arial" panose="020B0604020202020204" pitchFamily="34" charset="0"/>
              </a:rPr>
              <a:t>, 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</a:rPr>
              <a:t>Open API</a:t>
            </a:r>
            <a:r>
              <a:rPr lang="ko-KR" altLang="en-US" sz="2400" dirty="0">
                <a:latin typeface="Arial" panose="020B0604020202020204" pitchFamily="34" charset="0"/>
              </a:rPr>
              <a:t>를 사용하여 핵심 기능 하나를 구현하는 데 집중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" panose="020B0604020202020204" pitchFamily="34" charset="0"/>
              </a:rPr>
              <a:t>=&gt; </a:t>
            </a:r>
            <a:r>
              <a:rPr lang="ko-KR" altLang="en-US" sz="2400" dirty="0">
                <a:latin typeface="Arial" panose="020B0604020202020204" pitchFamily="34" charset="0"/>
              </a:rPr>
              <a:t>웹 기반 채팅 앱도 </a:t>
            </a:r>
            <a:r>
              <a:rPr lang="ko-KR" altLang="en-US" sz="2400" dirty="0" err="1">
                <a:latin typeface="Arial" panose="020B0604020202020204" pitchFamily="34" charset="0"/>
              </a:rPr>
              <a:t>고려해보길</a:t>
            </a:r>
            <a:r>
              <a:rPr lang="ko-KR" altLang="en-US" sz="2400" dirty="0">
                <a:latin typeface="Arial" panose="020B0604020202020204" pitchFamily="34" charset="0"/>
              </a:rPr>
              <a:t> </a:t>
            </a:r>
            <a:endParaRPr lang="en-US" altLang="ko-KR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8F57CF-01EA-48FA-8EC9-24EFCC3DE491}"/>
              </a:ext>
            </a:extLst>
          </p:cNvPr>
          <p:cNvSpPr/>
          <p:nvPr/>
        </p:nvSpPr>
        <p:spPr>
          <a:xfrm>
            <a:off x="119626" y="6327877"/>
            <a:ext cx="854648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2"/>
              </a:rPr>
              <a:t>https://codelabs.developers.google.com/codelabs/firebase-web/#0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5359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공지 및 앞으로의 수업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129"/>
            <a:ext cx="9180666" cy="4832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800" dirty="0">
                <a:latin typeface="Arial" panose="020B0604020202020204" pitchFamily="34" charset="0"/>
              </a:rPr>
              <a:t>앞으로의 수업 일정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Arial" panose="020B0604020202020204" pitchFamily="34" charset="0"/>
              </a:rPr>
              <a:t>안드로이드 </a:t>
            </a:r>
            <a:r>
              <a:rPr lang="en-US" altLang="ko-KR" sz="2800" dirty="0">
                <a:latin typeface="Arial" panose="020B0604020202020204" pitchFamily="34" charset="0"/>
              </a:rPr>
              <a:t>(</a:t>
            </a:r>
            <a:r>
              <a:rPr lang="ko-KR" altLang="en-US" sz="2800" dirty="0">
                <a:latin typeface="Arial" panose="020B0604020202020204" pitchFamily="34" charset="0"/>
              </a:rPr>
              <a:t>완료</a:t>
            </a:r>
            <a:r>
              <a:rPr lang="en-US" altLang="ko-KR" sz="2800" dirty="0">
                <a:latin typeface="Arial" panose="020B0604020202020204" pitchFamily="34" charset="0"/>
              </a:rPr>
              <a:t>)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2800" dirty="0">
                <a:latin typeface="Arial" panose="020B0604020202020204" pitchFamily="34" charset="0"/>
              </a:rPr>
              <a:t>Git </a:t>
            </a:r>
            <a:r>
              <a:rPr lang="ko-KR" altLang="en-US" sz="2800" dirty="0">
                <a:latin typeface="Arial" panose="020B0604020202020204" pitchFamily="34" charset="0"/>
              </a:rPr>
              <a:t>실습 </a:t>
            </a:r>
            <a:r>
              <a:rPr lang="en-US" altLang="ko-KR" sz="2800" dirty="0">
                <a:latin typeface="Arial" panose="020B0604020202020204" pitchFamily="34" charset="0"/>
              </a:rPr>
              <a:t>(</a:t>
            </a:r>
            <a:r>
              <a:rPr lang="ko-KR" altLang="en-US" sz="2800" dirty="0">
                <a:latin typeface="Arial" panose="020B0604020202020204" pitchFamily="34" charset="0"/>
              </a:rPr>
              <a:t>완료</a:t>
            </a:r>
            <a:r>
              <a:rPr lang="en-US" altLang="ko-KR" sz="2800" dirty="0">
                <a:latin typeface="Arial" panose="020B0604020202020204" pitchFamily="34" charset="0"/>
              </a:rPr>
              <a:t>)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2800" dirty="0">
                <a:latin typeface="Arial" panose="020B0604020202020204" pitchFamily="34" charset="0"/>
              </a:rPr>
              <a:t>Open API </a:t>
            </a:r>
            <a:r>
              <a:rPr lang="ko-KR" altLang="en-US" sz="2800" dirty="0">
                <a:latin typeface="Arial" panose="020B0604020202020204" pitchFamily="34" charset="0"/>
              </a:rPr>
              <a:t>실습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Arial" panose="020B0604020202020204" pitchFamily="34" charset="0"/>
              </a:rPr>
              <a:t>카메라</a:t>
            </a:r>
            <a:r>
              <a:rPr lang="en-US" altLang="ko-KR" sz="2800" dirty="0">
                <a:latin typeface="Arial" panose="020B0604020202020204" pitchFamily="34" charset="0"/>
              </a:rPr>
              <a:t>/</a:t>
            </a:r>
            <a:r>
              <a:rPr lang="ko-KR" altLang="en-US" sz="2800" dirty="0">
                <a:latin typeface="Arial" panose="020B0604020202020204" pitchFamily="34" charset="0"/>
              </a:rPr>
              <a:t>영상 </a:t>
            </a:r>
            <a:r>
              <a:rPr lang="en-US" altLang="ko-KR" sz="2800" dirty="0">
                <a:latin typeface="Arial" panose="020B0604020202020204" pitchFamily="34" charset="0"/>
              </a:rPr>
              <a:t>(</a:t>
            </a:r>
            <a:r>
              <a:rPr lang="ko-KR" altLang="en-US" sz="2800" dirty="0">
                <a:latin typeface="Arial" panose="020B0604020202020204" pitchFamily="34" charset="0"/>
              </a:rPr>
              <a:t>완료</a:t>
            </a:r>
            <a:r>
              <a:rPr lang="en-US" altLang="ko-KR" sz="2800" dirty="0">
                <a:latin typeface="Arial" panose="020B0604020202020204" pitchFamily="34" charset="0"/>
              </a:rPr>
              <a:t>)</a:t>
            </a:r>
            <a:r>
              <a:rPr lang="ko-KR" altLang="en-US" sz="2800" dirty="0">
                <a:latin typeface="Arial" panose="020B0604020202020204" pitchFamily="34" charset="0"/>
              </a:rPr>
              <a:t> 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Arial" panose="020B0604020202020204" pitchFamily="34" charset="0"/>
              </a:rPr>
              <a:t>데이터베이스 </a:t>
            </a:r>
            <a:r>
              <a:rPr lang="en-US" altLang="ko-KR" sz="2800" dirty="0">
                <a:latin typeface="Arial" panose="020B0604020202020204" pitchFamily="34" charset="0"/>
              </a:rPr>
              <a:t>(</a:t>
            </a:r>
            <a:r>
              <a:rPr lang="ko-KR" altLang="en-US" sz="2800" dirty="0">
                <a:latin typeface="Arial" panose="020B0604020202020204" pitchFamily="34" charset="0"/>
              </a:rPr>
              <a:t>일부 완료</a:t>
            </a:r>
            <a:r>
              <a:rPr lang="en-US" altLang="ko-KR" sz="2800" dirty="0">
                <a:latin typeface="Arial" panose="020B0604020202020204" pitchFamily="34" charset="0"/>
              </a:rPr>
              <a:t>)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Arial" panose="020B0604020202020204" pitchFamily="34" charset="0"/>
              </a:rPr>
              <a:t>검색 </a:t>
            </a:r>
            <a:r>
              <a:rPr lang="en-US" altLang="ko-KR" sz="2800" dirty="0">
                <a:latin typeface="Arial" panose="020B0604020202020204" pitchFamily="34" charset="0"/>
              </a:rPr>
              <a:t>(</a:t>
            </a:r>
            <a:r>
              <a:rPr lang="ko-KR" altLang="en-US" sz="2800" dirty="0">
                <a:latin typeface="Arial" panose="020B0604020202020204" pitchFamily="34" charset="0"/>
              </a:rPr>
              <a:t>일부 완료</a:t>
            </a:r>
            <a:r>
              <a:rPr lang="en-US" altLang="ko-KR" sz="2800" dirty="0">
                <a:latin typeface="Arial" panose="020B0604020202020204" pitchFamily="34" charset="0"/>
              </a:rPr>
              <a:t>)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Arial" panose="020B0604020202020204" pitchFamily="34" charset="0"/>
              </a:rPr>
              <a:t>웹 </a:t>
            </a:r>
            <a:r>
              <a:rPr lang="ko-KR" altLang="en-US" sz="2800" dirty="0" err="1">
                <a:latin typeface="Arial" panose="020B0604020202020204" pitchFamily="34" charset="0"/>
              </a:rPr>
              <a:t>크롤링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Arial" panose="020B0604020202020204" pitchFamily="34" charset="0"/>
              </a:rPr>
              <a:t>지도</a:t>
            </a:r>
            <a:endParaRPr lang="en-US" altLang="ko-KR" sz="2800" dirty="0">
              <a:latin typeface="Arial" panose="020B0604020202020204" pitchFamily="34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Arial" panose="020B0604020202020204" pitchFamily="34" charset="0"/>
              </a:rPr>
              <a:t>시각화</a:t>
            </a:r>
            <a:r>
              <a:rPr lang="en-US" altLang="ko-KR" sz="2800" dirty="0">
                <a:latin typeface="Arial" panose="020B0604020202020204" pitchFamily="34" charset="0"/>
              </a:rPr>
              <a:t>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5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41" y="1350218"/>
            <a:ext cx="78664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rial Unicode MS"/>
                <a:ea typeface="Source Code Pro"/>
                <a:hlinkClick r:id="rId2"/>
              </a:rPr>
              <a:t>https://github.com/openswplatform/android-messenger/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F14791-D105-471A-A148-51BBB03E0F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45" b="21945"/>
          <a:stretch/>
        </p:blipFill>
        <p:spPr>
          <a:xfrm>
            <a:off x="0" y="687436"/>
            <a:ext cx="9144000" cy="60583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0C4FD-0304-4052-B09C-78A9662069E3}"/>
              </a:ext>
            </a:extLst>
          </p:cNvPr>
          <p:cNvSpPr/>
          <p:nvPr/>
        </p:nvSpPr>
        <p:spPr>
          <a:xfrm>
            <a:off x="7995674" y="2643820"/>
            <a:ext cx="912352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1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9A90EC0-E6BA-4E50-A257-B6072AD9C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962"/>
            <a:ext cx="9144000" cy="57280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0C4FD-0304-4052-B09C-78A9662069E3}"/>
              </a:ext>
            </a:extLst>
          </p:cNvPr>
          <p:cNvSpPr/>
          <p:nvPr/>
        </p:nvSpPr>
        <p:spPr>
          <a:xfrm>
            <a:off x="7648267" y="4487369"/>
            <a:ext cx="1171268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01A5A2-3E9C-4CF2-AF59-291662EF44B7}"/>
              </a:ext>
            </a:extLst>
          </p:cNvPr>
          <p:cNvSpPr/>
          <p:nvPr/>
        </p:nvSpPr>
        <p:spPr>
          <a:xfrm>
            <a:off x="8287057" y="5374440"/>
            <a:ext cx="456585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2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BCB5E-7EDF-4448-8E1D-9EBBAD52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82" y="1415341"/>
            <a:ext cx="8264627" cy="4351338"/>
          </a:xfrm>
        </p:spPr>
        <p:txBody>
          <a:bodyPr/>
          <a:lstStyle/>
          <a:p>
            <a:r>
              <a:rPr lang="en-US" altLang="ko-KR" dirty="0"/>
              <a:t>VSC &gt; Checkout from Version Control &gt; GitHub</a:t>
            </a:r>
          </a:p>
          <a:p>
            <a:r>
              <a:rPr lang="en-US" altLang="ko-KR" dirty="0"/>
              <a:t>Or VSC &gt; Git &gt; Clone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3" name="그림 12" descr="Clone Repository">
            <a:extLst>
              <a:ext uri="{FF2B5EF4-FFF2-40B4-BE49-F238E27FC236}">
                <a16:creationId xmlns:a16="http://schemas.microsoft.com/office/drawing/2014/main" id="{BBCA3F9F-4D01-4318-B180-B2CA1EA5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85" y="2803216"/>
            <a:ext cx="5401429" cy="2505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5DD555-F82D-4C4C-BC03-4F209047A067}"/>
              </a:ext>
            </a:extLst>
          </p:cNvPr>
          <p:cNvSpPr/>
          <p:nvPr/>
        </p:nvSpPr>
        <p:spPr>
          <a:xfrm>
            <a:off x="5810865" y="4826581"/>
            <a:ext cx="619430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3955BFC-E568-4FEA-A4A9-DE774C42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412" y="3173528"/>
            <a:ext cx="3038168" cy="400110"/>
          </a:xfrm>
          <a:prstGeom prst="rect">
            <a:avLst/>
          </a:prstGeom>
          <a:solidFill>
            <a:srgbClr val="28323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https://github.com/openswplatform/android-messenger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954" y="5524084"/>
            <a:ext cx="7866420" cy="52322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latin typeface="Arial Unicode MS"/>
                <a:ea typeface="Source Code Pro"/>
              </a:rPr>
              <a:t>https://github.com/[your_ID]/android-messenger/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6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259325-DB12-44E6-8B36-A56522A865C1}"/>
              </a:ext>
            </a:extLst>
          </p:cNvPr>
          <p:cNvSpPr/>
          <p:nvPr/>
        </p:nvSpPr>
        <p:spPr>
          <a:xfrm>
            <a:off x="2683247" y="3130332"/>
            <a:ext cx="3348844" cy="2725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Import Project">
            <a:extLst>
              <a:ext uri="{FF2B5EF4-FFF2-40B4-BE49-F238E27FC236}">
                <a16:creationId xmlns:a16="http://schemas.microsoft.com/office/drawing/2014/main" id="{032FF6E5-1573-4FCF-AA8E-A741AC7FB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/>
          <a:stretch/>
        </p:blipFill>
        <p:spPr>
          <a:xfrm>
            <a:off x="15299" y="1266819"/>
            <a:ext cx="6373114" cy="2310190"/>
          </a:xfrm>
          <a:prstGeom prst="rect">
            <a:avLst/>
          </a:prstGeom>
        </p:spPr>
      </p:pic>
      <p:pic>
        <p:nvPicPr>
          <p:cNvPr id="18" name="그림 17" descr="Import Project">
            <a:extLst>
              <a:ext uri="{FF2B5EF4-FFF2-40B4-BE49-F238E27FC236}">
                <a16:creationId xmlns:a16="http://schemas.microsoft.com/office/drawing/2014/main" id="{2B322A4A-EF80-4EFF-94F3-956802A7F3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2"/>
          <a:stretch/>
        </p:blipFill>
        <p:spPr>
          <a:xfrm>
            <a:off x="0" y="3676219"/>
            <a:ext cx="6373114" cy="31571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8F4737-3B8A-4A32-B242-E2C61A68D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06" y="3015575"/>
            <a:ext cx="2542168" cy="376264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D474B-DCED-4064-8DF6-B2AA69FBBF52}"/>
              </a:ext>
            </a:extLst>
          </p:cNvPr>
          <p:cNvSpPr/>
          <p:nvPr/>
        </p:nvSpPr>
        <p:spPr>
          <a:xfrm>
            <a:off x="187090" y="1689905"/>
            <a:ext cx="2216897" cy="315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D77560-BD9D-45BF-A3B3-C55F839F4D55}"/>
              </a:ext>
            </a:extLst>
          </p:cNvPr>
          <p:cNvSpPr/>
          <p:nvPr/>
        </p:nvSpPr>
        <p:spPr>
          <a:xfrm>
            <a:off x="187090" y="5433243"/>
            <a:ext cx="5653271" cy="3186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853C61-93CF-48A0-A3B2-0F3FEF373D17}"/>
              </a:ext>
            </a:extLst>
          </p:cNvPr>
          <p:cNvSpPr/>
          <p:nvPr/>
        </p:nvSpPr>
        <p:spPr>
          <a:xfrm>
            <a:off x="8065047" y="6462347"/>
            <a:ext cx="479799" cy="315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5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40" y="1350218"/>
            <a:ext cx="815380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+mj-ea"/>
                <a:ea typeface="+mj-ea"/>
              </a:rPr>
              <a:t>Firebase </a:t>
            </a:r>
            <a:r>
              <a:rPr lang="ko-KR" altLang="en-US" sz="2400" dirty="0">
                <a:latin typeface="+mj-ea"/>
                <a:ea typeface="+mj-ea"/>
              </a:rPr>
              <a:t>콘솔로 가서 로그인한 후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해당 프로젝트를 선택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FC37DF-B92C-46F9-8BAC-8D0FC6D5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858"/>
            <a:ext cx="9144000" cy="455722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0C4FD-0304-4052-B09C-78A9662069E3}"/>
              </a:ext>
            </a:extLst>
          </p:cNvPr>
          <p:cNvSpPr/>
          <p:nvPr/>
        </p:nvSpPr>
        <p:spPr>
          <a:xfrm>
            <a:off x="3417631" y="4869941"/>
            <a:ext cx="2275246" cy="15013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1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41" y="1350218"/>
            <a:ext cx="78664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Arial Unicode MS"/>
                <a:ea typeface="Source Code Pro"/>
              </a:rPr>
              <a:t>설정을 클릭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AA1C83-DB38-40A9-BB07-44FFD5034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360"/>
            <a:ext cx="9144000" cy="31004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DB15B2C-A25E-435A-9494-2AC3089C1A45}"/>
              </a:ext>
            </a:extLst>
          </p:cNvPr>
          <p:cNvSpPr/>
          <p:nvPr/>
        </p:nvSpPr>
        <p:spPr>
          <a:xfrm>
            <a:off x="2019505" y="3206890"/>
            <a:ext cx="1431618" cy="3327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41" y="1350218"/>
            <a:ext cx="78664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자기 </a:t>
            </a:r>
            <a:r>
              <a:rPr lang="ko-KR" altLang="en-US" sz="2400" dirty="0">
                <a:latin typeface="Arial Unicode MS"/>
              </a:rPr>
              <a:t>컴퓨터의 </a:t>
            </a:r>
            <a:r>
              <a:rPr lang="en-US" altLang="ko-KR" sz="2400" dirty="0">
                <a:latin typeface="Arial Unicode MS"/>
              </a:rPr>
              <a:t>SHA </a:t>
            </a:r>
            <a:r>
              <a:rPr lang="ko-KR" altLang="en-US" sz="2400" dirty="0">
                <a:latin typeface="Arial Unicode MS"/>
              </a:rPr>
              <a:t>키가 목록에 없으면 추가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2B1ED-910F-4708-B880-6D0E41FB3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6" y="2036861"/>
            <a:ext cx="9144000" cy="47964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DB15B2C-A25E-435A-9494-2AC3089C1A45}"/>
              </a:ext>
            </a:extLst>
          </p:cNvPr>
          <p:cNvSpPr/>
          <p:nvPr/>
        </p:nvSpPr>
        <p:spPr>
          <a:xfrm>
            <a:off x="3856190" y="4910057"/>
            <a:ext cx="5168183" cy="13339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7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  <a:r>
              <a:rPr lang="ko-KR" altLang="en-US" dirty="0"/>
              <a:t>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503192-6C4B-4A49-B302-D0D506846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41" y="1350218"/>
            <a:ext cx="78664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Arial Unicode MS"/>
                <a:ea typeface="Source Code Pro"/>
              </a:rPr>
              <a:t>안드로이드 스튜디오로 돌아가서 </a:t>
            </a:r>
            <a:r>
              <a:rPr lang="en-US" altLang="ko-KR" sz="2400" dirty="0">
                <a:latin typeface="Arial Unicode MS"/>
                <a:ea typeface="Source Code Pro"/>
              </a:rPr>
              <a:t>Gradle </a:t>
            </a:r>
            <a:r>
              <a:rPr lang="ko-KR" altLang="en-US" sz="2400" dirty="0">
                <a:latin typeface="Arial Unicode MS"/>
                <a:ea typeface="Source Code Pro"/>
              </a:rPr>
              <a:t>창 열기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EA069A-19A5-4A52-A66A-4DA4B9BB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6" y="1811883"/>
            <a:ext cx="8851141" cy="42202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DB15B2C-A25E-435A-9494-2AC3089C1A45}"/>
              </a:ext>
            </a:extLst>
          </p:cNvPr>
          <p:cNvSpPr/>
          <p:nvPr/>
        </p:nvSpPr>
        <p:spPr>
          <a:xfrm>
            <a:off x="8625759" y="2432328"/>
            <a:ext cx="398616" cy="13339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76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11015</TotalTime>
  <Words>573</Words>
  <Application>Microsoft Office PowerPoint</Application>
  <PresentationFormat>화면 슬라이드 쇼(4:3)</PresentationFormat>
  <Paragraphs>104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 Unicode MS</vt:lpstr>
      <vt:lpstr>Source Code Pro</vt:lpstr>
      <vt:lpstr>맑은 고딕</vt:lpstr>
      <vt:lpstr>이화체</vt:lpstr>
      <vt:lpstr>Arial</vt:lpstr>
      <vt:lpstr>Calibri</vt:lpstr>
      <vt:lpstr>Office 테마</vt:lpstr>
      <vt:lpstr>2018-2학기 오픈SW플랫폼 </vt:lpstr>
      <vt:lpstr>Github 프로젝트 clone하기</vt:lpstr>
      <vt:lpstr>1. Github 프로젝트 clone하기</vt:lpstr>
      <vt:lpstr>1. Github 프로젝트 clone하기</vt:lpstr>
      <vt:lpstr>1. Github 프로젝트 clone하기</vt:lpstr>
      <vt:lpstr>1. Github 프로젝트 clone하기</vt:lpstr>
      <vt:lpstr>1. Github 프로젝트 clone하기</vt:lpstr>
      <vt:lpstr>1. Github 프로젝트 clone하기</vt:lpstr>
      <vt:lpstr>1. Github 프로젝트 clone하기</vt:lpstr>
      <vt:lpstr>1. Github 프로젝트 clone하기</vt:lpstr>
      <vt:lpstr>1. Github 프로젝트 clone하기</vt:lpstr>
      <vt:lpstr>1. Github 프로젝트 공유하기</vt:lpstr>
      <vt:lpstr>2. Github 프로젝트 공유하기</vt:lpstr>
      <vt:lpstr>2. Github 프로젝트 공유하기</vt:lpstr>
      <vt:lpstr>2. Github 프로젝트 공유하기</vt:lpstr>
      <vt:lpstr>2. Github 프로젝트 공유하기</vt:lpstr>
      <vt:lpstr>3. 공지 및 앞으로의 수업 일정</vt:lpstr>
      <vt:lpstr>3. 공지 및 앞으로의 수업 일정</vt:lpstr>
      <vt:lpstr>3. 공지 및 앞으로의 수업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 </cp:lastModifiedBy>
  <cp:revision>252</cp:revision>
  <dcterms:created xsi:type="dcterms:W3CDTF">2018-01-12T04:32:51Z</dcterms:created>
  <dcterms:modified xsi:type="dcterms:W3CDTF">2018-11-07T02:25:00Z</dcterms:modified>
</cp:coreProperties>
</file>