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382" r:id="rId3"/>
    <p:sldId id="383" r:id="rId4"/>
    <p:sldId id="384" r:id="rId5"/>
    <p:sldId id="385" r:id="rId6"/>
    <p:sldId id="387" r:id="rId7"/>
    <p:sldId id="386" r:id="rId8"/>
    <p:sldId id="388" r:id="rId9"/>
    <p:sldId id="389" r:id="rId10"/>
    <p:sldId id="390" r:id="rId11"/>
    <p:sldId id="391" r:id="rId12"/>
    <p:sldId id="392" r:id="rId13"/>
    <p:sldId id="393" r:id="rId14"/>
    <p:sldId id="39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640"/>
    <a:srgbClr val="127755"/>
    <a:srgbClr val="4E57A5"/>
    <a:srgbClr val="44A3BD"/>
    <a:srgbClr val="409659"/>
    <a:srgbClr val="00311E"/>
    <a:srgbClr val="BCC922"/>
    <a:srgbClr val="DEDBC4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29" autoAdjust="0"/>
    <p:restoredTop sz="88351" autoAdjust="0"/>
  </p:normalViewPr>
  <p:slideViewPr>
    <p:cSldViewPr snapToGrid="0">
      <p:cViewPr varScale="1">
        <p:scale>
          <a:sx n="65" d="100"/>
          <a:sy n="65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2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유란 " userId="9b78cc58-c363-4f7e-afaf-cf101069adac" providerId="ADAL" clId="{01181DF8-5BF8-43C0-9154-B43E023398CA}"/>
    <pc:docChg chg="undo custSel addSld delSld modSld">
      <pc:chgData name="오유란 " userId="9b78cc58-c363-4f7e-afaf-cf101069adac" providerId="ADAL" clId="{01181DF8-5BF8-43C0-9154-B43E023398CA}" dt="2018-11-07T03:24:41.960" v="1434" actId="1076"/>
      <pc:docMkLst>
        <pc:docMk/>
      </pc:docMkLst>
      <pc:sldChg chg="addSp modSp">
        <pc:chgData name="오유란 " userId="9b78cc58-c363-4f7e-afaf-cf101069adac" providerId="ADAL" clId="{01181DF8-5BF8-43C0-9154-B43E023398CA}" dt="2018-11-07T02:40:32.472" v="350" actId="1076"/>
        <pc:sldMkLst>
          <pc:docMk/>
          <pc:sldMk cId="4015787120" sldId="256"/>
        </pc:sldMkLst>
        <pc:spChg chg="add mod">
          <ac:chgData name="오유란 " userId="9b78cc58-c363-4f7e-afaf-cf101069adac" providerId="ADAL" clId="{01181DF8-5BF8-43C0-9154-B43E023398CA}" dt="2018-11-07T02:40:32.472" v="350" actId="1076"/>
          <ac:spMkLst>
            <pc:docMk/>
            <pc:sldMk cId="4015787120" sldId="256"/>
            <ac:spMk id="3" creationId="{6E3C48DC-3C7E-40BC-BB21-7FB244CC0DE4}"/>
          </ac:spMkLst>
        </pc:spChg>
        <pc:spChg chg="mod">
          <ac:chgData name="오유란 " userId="9b78cc58-c363-4f7e-afaf-cf101069adac" providerId="ADAL" clId="{01181DF8-5BF8-43C0-9154-B43E023398CA}" dt="2018-11-07T02:37:07.684" v="111" actId="1076"/>
          <ac:spMkLst>
            <pc:docMk/>
            <pc:sldMk cId="4015787120" sldId="256"/>
            <ac:spMk id="5" creationId="{771CBC78-BD42-4BEF-ACAA-007ACABB2444}"/>
          </ac:spMkLst>
        </pc:spChg>
      </pc:sldChg>
      <pc:sldChg chg="modSp del">
        <pc:chgData name="오유란 " userId="9b78cc58-c363-4f7e-afaf-cf101069adac" providerId="ADAL" clId="{01181DF8-5BF8-43C0-9154-B43E023398CA}" dt="2018-11-07T02:37:09.602" v="112" actId="2696"/>
        <pc:sldMkLst>
          <pc:docMk/>
          <pc:sldMk cId="2530095200" sldId="258"/>
        </pc:sldMkLst>
        <pc:spChg chg="mod">
          <ac:chgData name="오유란 " userId="9b78cc58-c363-4f7e-afaf-cf101069adac" providerId="ADAL" clId="{01181DF8-5BF8-43C0-9154-B43E023398CA}" dt="2018-11-07T02:36:53.940" v="83" actId="20577"/>
          <ac:spMkLst>
            <pc:docMk/>
            <pc:sldMk cId="2530095200" sldId="258"/>
            <ac:spMk id="5" creationId="{00000000-0000-0000-0000-000000000000}"/>
          </ac:spMkLst>
        </pc:spChg>
      </pc:sldChg>
      <pc:sldChg chg="addSp delSp modSp">
        <pc:chgData name="오유란 " userId="9b78cc58-c363-4f7e-afaf-cf101069adac" providerId="ADAL" clId="{01181DF8-5BF8-43C0-9154-B43E023398CA}" dt="2018-11-07T02:42:33.483" v="358" actId="208"/>
        <pc:sldMkLst>
          <pc:docMk/>
          <pc:sldMk cId="709877680" sldId="382"/>
        </pc:sldMkLst>
        <pc:spChg chg="add del mod">
          <ac:chgData name="오유란 " userId="9b78cc58-c363-4f7e-afaf-cf101069adac" providerId="ADAL" clId="{01181DF8-5BF8-43C0-9154-B43E023398CA}" dt="2018-11-07T02:42:07.811" v="352" actId="478"/>
          <ac:spMkLst>
            <pc:docMk/>
            <pc:sldMk cId="709877680" sldId="382"/>
            <ac:spMk id="2" creationId="{82F34ABB-A5BA-4D01-911F-8AF8FC432590}"/>
          </ac:spMkLst>
        </pc:spChg>
        <pc:spChg chg="add del mod">
          <ac:chgData name="오유란 " userId="9b78cc58-c363-4f7e-afaf-cf101069adac" providerId="ADAL" clId="{01181DF8-5BF8-43C0-9154-B43E023398CA}" dt="2018-11-07T02:42:09.523" v="353" actId="478"/>
          <ac:spMkLst>
            <pc:docMk/>
            <pc:sldMk cId="709877680" sldId="382"/>
            <ac:spMk id="3" creationId="{FB22F3E3-D479-421F-9A6E-A7F8DFF727A7}"/>
          </ac:spMkLst>
        </pc:spChg>
        <pc:spChg chg="del mod">
          <ac:chgData name="오유란 " userId="9b78cc58-c363-4f7e-afaf-cf101069adac" providerId="ADAL" clId="{01181DF8-5BF8-43C0-9154-B43E023398CA}" dt="2018-11-07T02:42:11.222" v="354" actId="478"/>
          <ac:spMkLst>
            <pc:docMk/>
            <pc:sldMk cId="709877680" sldId="382"/>
            <ac:spMk id="5" creationId="{5B04FADB-75DB-4CDD-B07D-5BEE06E6A7EC}"/>
          </ac:spMkLst>
        </pc:spChg>
        <pc:spChg chg="mod">
          <ac:chgData name="오유란 " userId="9b78cc58-c363-4f7e-afaf-cf101069adac" providerId="ADAL" clId="{01181DF8-5BF8-43C0-9154-B43E023398CA}" dt="2018-11-07T02:37:28.309" v="151" actId="208"/>
          <ac:spMkLst>
            <pc:docMk/>
            <pc:sldMk cId="709877680" sldId="382"/>
            <ac:spMk id="7" creationId="{5CA24AE7-CADC-44E7-B197-A52CC0524E2F}"/>
          </ac:spMkLst>
        </pc:spChg>
        <pc:spChg chg="add del mod">
          <ac:chgData name="오유란 " userId="9b78cc58-c363-4f7e-afaf-cf101069adac" providerId="ADAL" clId="{01181DF8-5BF8-43C0-9154-B43E023398CA}" dt="2018-11-07T02:42:12.891" v="355" actId="478"/>
          <ac:spMkLst>
            <pc:docMk/>
            <pc:sldMk cId="709877680" sldId="382"/>
            <ac:spMk id="8" creationId="{809C8338-A31C-42C5-BB36-E5C98B0C8FFC}"/>
          </ac:spMkLst>
        </pc:spChg>
        <pc:picChg chg="add mod">
          <ac:chgData name="오유란 " userId="9b78cc58-c363-4f7e-afaf-cf101069adac" providerId="ADAL" clId="{01181DF8-5BF8-43C0-9154-B43E023398CA}" dt="2018-11-07T02:42:33.483" v="358" actId="208"/>
          <ac:picMkLst>
            <pc:docMk/>
            <pc:sldMk cId="709877680" sldId="382"/>
            <ac:picMk id="10" creationId="{8A1D2399-EB38-4847-A4B9-EBF614787BD6}"/>
          </ac:picMkLst>
        </pc:picChg>
      </pc:sldChg>
      <pc:sldChg chg="modSp add">
        <pc:chgData name="오유란 " userId="9b78cc58-c363-4f7e-afaf-cf101069adac" providerId="ADAL" clId="{01181DF8-5BF8-43C0-9154-B43E023398CA}" dt="2018-11-07T02:45:27.065" v="522" actId="1076"/>
        <pc:sldMkLst>
          <pc:docMk/>
          <pc:sldMk cId="2101912557" sldId="383"/>
        </pc:sldMkLst>
        <pc:spChg chg="mod">
          <ac:chgData name="오유란 " userId="9b78cc58-c363-4f7e-afaf-cf101069adac" providerId="ADAL" clId="{01181DF8-5BF8-43C0-9154-B43E023398CA}" dt="2018-11-07T02:45:13.985" v="514" actId="1076"/>
          <ac:spMkLst>
            <pc:docMk/>
            <pc:sldMk cId="2101912557" sldId="383"/>
            <ac:spMk id="2" creationId="{82F34ABB-A5BA-4D01-911F-8AF8FC432590}"/>
          </ac:spMkLst>
        </pc:spChg>
        <pc:spChg chg="mod">
          <ac:chgData name="오유란 " userId="9b78cc58-c363-4f7e-afaf-cf101069adac" providerId="ADAL" clId="{01181DF8-5BF8-43C0-9154-B43E023398CA}" dt="2018-11-07T02:45:27.065" v="522" actId="1076"/>
          <ac:spMkLst>
            <pc:docMk/>
            <pc:sldMk cId="2101912557" sldId="383"/>
            <ac:spMk id="5" creationId="{5B04FADB-75DB-4CDD-B07D-5BEE06E6A7EC}"/>
          </ac:spMkLst>
        </pc:spChg>
      </pc:sldChg>
      <pc:sldChg chg="del">
        <pc:chgData name="오유란 " userId="9b78cc58-c363-4f7e-afaf-cf101069adac" providerId="ADAL" clId="{01181DF8-5BF8-43C0-9154-B43E023398CA}" dt="2018-11-07T02:36:36.732" v="0" actId="2696"/>
        <pc:sldMkLst>
          <pc:docMk/>
          <pc:sldMk cId="4293992853" sldId="383"/>
        </pc:sldMkLst>
      </pc:sldChg>
      <pc:sldChg chg="del">
        <pc:chgData name="오유란 " userId="9b78cc58-c363-4f7e-afaf-cf101069adac" providerId="ADAL" clId="{01181DF8-5BF8-43C0-9154-B43E023398CA}" dt="2018-11-07T02:36:36.990" v="21" actId="2696"/>
        <pc:sldMkLst>
          <pc:docMk/>
          <pc:sldMk cId="602875400" sldId="384"/>
        </pc:sldMkLst>
      </pc:sldChg>
      <pc:sldChg chg="addSp delSp modSp add">
        <pc:chgData name="오유란 " userId="9b78cc58-c363-4f7e-afaf-cf101069adac" providerId="ADAL" clId="{01181DF8-5BF8-43C0-9154-B43E023398CA}" dt="2018-11-07T02:45:02.141" v="499" actId="14100"/>
        <pc:sldMkLst>
          <pc:docMk/>
          <pc:sldMk cId="2278348921" sldId="384"/>
        </pc:sldMkLst>
        <pc:spChg chg="del">
          <ac:chgData name="오유란 " userId="9b78cc58-c363-4f7e-afaf-cf101069adac" providerId="ADAL" clId="{01181DF8-5BF8-43C0-9154-B43E023398CA}" dt="2018-11-07T02:44:16.450" v="460" actId="478"/>
          <ac:spMkLst>
            <pc:docMk/>
            <pc:sldMk cId="2278348921" sldId="384"/>
            <ac:spMk id="2" creationId="{82F34ABB-A5BA-4D01-911F-8AF8FC432590}"/>
          </ac:spMkLst>
        </pc:spChg>
        <pc:spChg chg="del">
          <ac:chgData name="오유란 " userId="9b78cc58-c363-4f7e-afaf-cf101069adac" providerId="ADAL" clId="{01181DF8-5BF8-43C0-9154-B43E023398CA}" dt="2018-11-07T02:44:21.459" v="462" actId="478"/>
          <ac:spMkLst>
            <pc:docMk/>
            <pc:sldMk cId="2278348921" sldId="384"/>
            <ac:spMk id="3" creationId="{FB22F3E3-D479-421F-9A6E-A7F8DFF727A7}"/>
          </ac:spMkLst>
        </pc:spChg>
        <pc:spChg chg="add del mod">
          <ac:chgData name="오유란 " userId="9b78cc58-c363-4f7e-afaf-cf101069adac" providerId="ADAL" clId="{01181DF8-5BF8-43C0-9154-B43E023398CA}" dt="2018-11-07T02:45:02.141" v="499" actId="14100"/>
          <ac:spMkLst>
            <pc:docMk/>
            <pc:sldMk cId="2278348921" sldId="384"/>
            <ac:spMk id="5" creationId="{5B04FADB-75DB-4CDD-B07D-5BEE06E6A7EC}"/>
          </ac:spMkLst>
        </pc:spChg>
        <pc:spChg chg="add del">
          <ac:chgData name="오유란 " userId="9b78cc58-c363-4f7e-afaf-cf101069adac" providerId="ADAL" clId="{01181DF8-5BF8-43C0-9154-B43E023398CA}" dt="2018-11-07T02:44:08.897" v="456" actId="14100"/>
          <ac:spMkLst>
            <pc:docMk/>
            <pc:sldMk cId="2278348921" sldId="384"/>
            <ac:spMk id="6" creationId="{01D50616-2257-4EC2-8BF2-FDCAEE9FCCBF}"/>
          </ac:spMkLst>
        </pc:spChg>
        <pc:spChg chg="mod">
          <ac:chgData name="오유란 " userId="9b78cc58-c363-4f7e-afaf-cf101069adac" providerId="ADAL" clId="{01181DF8-5BF8-43C0-9154-B43E023398CA}" dt="2018-11-07T02:44:11.092" v="459" actId="20577"/>
          <ac:spMkLst>
            <pc:docMk/>
            <pc:sldMk cId="2278348921" sldId="384"/>
            <ac:spMk id="7" creationId="{5CA24AE7-CADC-44E7-B197-A52CC0524E2F}"/>
          </ac:spMkLst>
        </pc:spChg>
        <pc:spChg chg="add mod">
          <ac:chgData name="오유란 " userId="9b78cc58-c363-4f7e-afaf-cf101069adac" providerId="ADAL" clId="{01181DF8-5BF8-43C0-9154-B43E023398CA}" dt="2018-11-07T02:44:36.473" v="468" actId="207"/>
          <ac:spMkLst>
            <pc:docMk/>
            <pc:sldMk cId="2278348921" sldId="384"/>
            <ac:spMk id="8" creationId="{D8081A97-8197-43E6-B29B-8FBB51F0F5FA}"/>
          </ac:spMkLst>
        </pc:spChg>
      </pc:sldChg>
      <pc:sldChg chg="modSp add">
        <pc:chgData name="오유란 " userId="9b78cc58-c363-4f7e-afaf-cf101069adac" providerId="ADAL" clId="{01181DF8-5BF8-43C0-9154-B43E023398CA}" dt="2018-11-07T02:49:01.322" v="525" actId="20577"/>
        <pc:sldMkLst>
          <pc:docMk/>
          <pc:sldMk cId="435724484" sldId="385"/>
        </pc:sldMkLst>
        <pc:spChg chg="mod">
          <ac:chgData name="오유란 " userId="9b78cc58-c363-4f7e-afaf-cf101069adac" providerId="ADAL" clId="{01181DF8-5BF8-43C0-9154-B43E023398CA}" dt="2018-11-07T02:49:01.322" v="525" actId="20577"/>
          <ac:spMkLst>
            <pc:docMk/>
            <pc:sldMk cId="435724484" sldId="385"/>
            <ac:spMk id="7" creationId="{5CA24AE7-CADC-44E7-B197-A52CC0524E2F}"/>
          </ac:spMkLst>
        </pc:spChg>
      </pc:sldChg>
      <pc:sldChg chg="del">
        <pc:chgData name="오유란 " userId="9b78cc58-c363-4f7e-afaf-cf101069adac" providerId="ADAL" clId="{01181DF8-5BF8-43C0-9154-B43E023398CA}" dt="2018-11-07T02:36:36.746" v="1" actId="2696"/>
        <pc:sldMkLst>
          <pc:docMk/>
          <pc:sldMk cId="2416210271" sldId="385"/>
        </pc:sldMkLst>
      </pc:sldChg>
      <pc:sldChg chg="del">
        <pc:chgData name="오유란 " userId="9b78cc58-c363-4f7e-afaf-cf101069adac" providerId="ADAL" clId="{01181DF8-5BF8-43C0-9154-B43E023398CA}" dt="2018-11-07T02:36:36.762" v="2" actId="2696"/>
        <pc:sldMkLst>
          <pc:docMk/>
          <pc:sldMk cId="1387126416" sldId="386"/>
        </pc:sldMkLst>
      </pc:sldChg>
      <pc:sldChg chg="addSp delSp modSp add">
        <pc:chgData name="오유란 " userId="9b78cc58-c363-4f7e-afaf-cf101069adac" providerId="ADAL" clId="{01181DF8-5BF8-43C0-9154-B43E023398CA}" dt="2018-11-07T03:16:44.092" v="992" actId="1076"/>
        <pc:sldMkLst>
          <pc:docMk/>
          <pc:sldMk cId="3719023142" sldId="386"/>
        </pc:sldMkLst>
        <pc:spChg chg="del mod">
          <ac:chgData name="오유란 " userId="9b78cc58-c363-4f7e-afaf-cf101069adac" providerId="ADAL" clId="{01181DF8-5BF8-43C0-9154-B43E023398CA}" dt="2018-11-07T03:15:45.182" v="960" actId="478"/>
          <ac:spMkLst>
            <pc:docMk/>
            <pc:sldMk cId="3719023142" sldId="386"/>
            <ac:spMk id="5" creationId="{5B04FADB-75DB-4CDD-B07D-5BEE06E6A7EC}"/>
          </ac:spMkLst>
        </pc:spChg>
        <pc:spChg chg="add del mod">
          <ac:chgData name="오유란 " userId="9b78cc58-c363-4f7e-afaf-cf101069adac" providerId="ADAL" clId="{01181DF8-5BF8-43C0-9154-B43E023398CA}" dt="2018-11-07T03:15:40.258" v="958" actId="478"/>
          <ac:spMkLst>
            <pc:docMk/>
            <pc:sldMk cId="3719023142" sldId="386"/>
            <ac:spMk id="6" creationId="{66F835B7-5126-4B26-933D-90F71B706AD6}"/>
          </ac:spMkLst>
        </pc:spChg>
        <pc:spChg chg="mod">
          <ac:chgData name="오유란 " userId="9b78cc58-c363-4f7e-afaf-cf101069adac" providerId="ADAL" clId="{01181DF8-5BF8-43C0-9154-B43E023398CA}" dt="2018-11-07T03:16:44.092" v="992" actId="1076"/>
          <ac:spMkLst>
            <pc:docMk/>
            <pc:sldMk cId="3719023142" sldId="386"/>
            <ac:spMk id="7" creationId="{5CA24AE7-CADC-44E7-B197-A52CC0524E2F}"/>
          </ac:spMkLst>
        </pc:spChg>
        <pc:spChg chg="del">
          <ac:chgData name="오유란 " userId="9b78cc58-c363-4f7e-afaf-cf101069adac" providerId="ADAL" clId="{01181DF8-5BF8-43C0-9154-B43E023398CA}" dt="2018-11-07T02:50:05.315" v="551" actId="478"/>
          <ac:spMkLst>
            <pc:docMk/>
            <pc:sldMk cId="3719023142" sldId="386"/>
            <ac:spMk id="8" creationId="{D8081A97-8197-43E6-B29B-8FBB51F0F5FA}"/>
          </ac:spMkLst>
        </pc:spChg>
        <pc:spChg chg="add del mod">
          <ac:chgData name="오유란 " userId="9b78cc58-c363-4f7e-afaf-cf101069adac" providerId="ADAL" clId="{01181DF8-5BF8-43C0-9154-B43E023398CA}" dt="2018-11-07T03:15:42.282" v="959" actId="478"/>
          <ac:spMkLst>
            <pc:docMk/>
            <pc:sldMk cId="3719023142" sldId="386"/>
            <ac:spMk id="9" creationId="{5DCBB7F0-4654-4410-BD39-25BE0BAC509B}"/>
          </ac:spMkLst>
        </pc:spChg>
        <pc:spChg chg="add del mod">
          <ac:chgData name="오유란 " userId="9b78cc58-c363-4f7e-afaf-cf101069adac" providerId="ADAL" clId="{01181DF8-5BF8-43C0-9154-B43E023398CA}" dt="2018-11-07T03:15:47.353" v="961" actId="478"/>
          <ac:spMkLst>
            <pc:docMk/>
            <pc:sldMk cId="3719023142" sldId="386"/>
            <ac:spMk id="11" creationId="{5C1E701A-774A-4A77-BF29-226527F25F9F}"/>
          </ac:spMkLst>
        </pc:spChg>
        <pc:spChg chg="add mod">
          <ac:chgData name="오유란 " userId="9b78cc58-c363-4f7e-afaf-cf101069adac" providerId="ADAL" clId="{01181DF8-5BF8-43C0-9154-B43E023398CA}" dt="2018-11-07T03:16:00.746" v="966" actId="14100"/>
          <ac:spMkLst>
            <pc:docMk/>
            <pc:sldMk cId="3719023142" sldId="386"/>
            <ac:spMk id="12" creationId="{AA2EDACB-BF4A-47F0-8575-0C25711DA1A8}"/>
          </ac:spMkLst>
        </pc:spChg>
        <pc:picChg chg="add del mod modCrop">
          <ac:chgData name="오유란 " userId="9b78cc58-c363-4f7e-afaf-cf101069adac" providerId="ADAL" clId="{01181DF8-5BF8-43C0-9154-B43E023398CA}" dt="2018-11-07T03:15:38.080" v="957" actId="478"/>
          <ac:picMkLst>
            <pc:docMk/>
            <pc:sldMk cId="3719023142" sldId="386"/>
            <ac:picMk id="3" creationId="{039F440D-978F-4CBA-BED2-40666B673864}"/>
          </ac:picMkLst>
        </pc:picChg>
        <pc:picChg chg="add mod">
          <ac:chgData name="오유란 " userId="9b78cc58-c363-4f7e-afaf-cf101069adac" providerId="ADAL" clId="{01181DF8-5BF8-43C0-9154-B43E023398CA}" dt="2018-11-07T03:16:24.542" v="968" actId="1076"/>
          <ac:picMkLst>
            <pc:docMk/>
            <pc:sldMk cId="3719023142" sldId="386"/>
            <ac:picMk id="14" creationId="{02238E5C-DFD2-454E-B5EA-877CBD2D0B01}"/>
          </ac:picMkLst>
        </pc:picChg>
      </pc:sldChg>
      <pc:sldChg chg="modSp add">
        <pc:chgData name="오유란 " userId="9b78cc58-c363-4f7e-afaf-cf101069adac" providerId="ADAL" clId="{01181DF8-5BF8-43C0-9154-B43E023398CA}" dt="2018-11-07T03:15:11.023" v="930" actId="20577"/>
        <pc:sldMkLst>
          <pc:docMk/>
          <pc:sldMk cId="2010849121" sldId="387"/>
        </pc:sldMkLst>
        <pc:spChg chg="mod">
          <ac:chgData name="오유란 " userId="9b78cc58-c363-4f7e-afaf-cf101069adac" providerId="ADAL" clId="{01181DF8-5BF8-43C0-9154-B43E023398CA}" dt="2018-11-07T03:15:11.023" v="930" actId="20577"/>
          <ac:spMkLst>
            <pc:docMk/>
            <pc:sldMk cId="2010849121" sldId="387"/>
            <ac:spMk id="7" creationId="{5CA24AE7-CADC-44E7-B197-A52CC0524E2F}"/>
          </ac:spMkLst>
        </pc:spChg>
      </pc:sldChg>
      <pc:sldChg chg="del">
        <pc:chgData name="오유란 " userId="9b78cc58-c363-4f7e-afaf-cf101069adac" providerId="ADAL" clId="{01181DF8-5BF8-43C0-9154-B43E023398CA}" dt="2018-11-07T02:36:36.843" v="9" actId="2696"/>
        <pc:sldMkLst>
          <pc:docMk/>
          <pc:sldMk cId="2486795290" sldId="387"/>
        </pc:sldMkLst>
      </pc:sldChg>
      <pc:sldChg chg="modSp add del">
        <pc:chgData name="오유란 " userId="9b78cc58-c363-4f7e-afaf-cf101069adac" providerId="ADAL" clId="{01181DF8-5BF8-43C0-9154-B43E023398CA}" dt="2018-11-07T03:15:05.749" v="927" actId="2696"/>
        <pc:sldMkLst>
          <pc:docMk/>
          <pc:sldMk cId="3427579482" sldId="387"/>
        </pc:sldMkLst>
        <pc:spChg chg="mod">
          <ac:chgData name="오유란 " userId="9b78cc58-c363-4f7e-afaf-cf101069adac" providerId="ADAL" clId="{01181DF8-5BF8-43C0-9154-B43E023398CA}" dt="2018-11-07T03:15:04.788" v="926" actId="2696"/>
          <ac:spMkLst>
            <pc:docMk/>
            <pc:sldMk cId="3427579482" sldId="387"/>
            <ac:spMk id="5" creationId="{5B04FADB-75DB-4CDD-B07D-5BEE06E6A7EC}"/>
          </ac:spMkLst>
        </pc:spChg>
        <pc:spChg chg="mod">
          <ac:chgData name="오유란 " userId="9b78cc58-c363-4f7e-afaf-cf101069adac" providerId="ADAL" clId="{01181DF8-5BF8-43C0-9154-B43E023398CA}" dt="2018-11-07T03:14:48.464" v="896" actId="20577"/>
          <ac:spMkLst>
            <pc:docMk/>
            <pc:sldMk cId="3427579482" sldId="387"/>
            <ac:spMk id="7" creationId="{5CA24AE7-CADC-44E7-B197-A52CC0524E2F}"/>
          </ac:spMkLst>
        </pc:spChg>
      </pc:sldChg>
      <pc:sldChg chg="addSp delSp modSp add">
        <pc:chgData name="오유란 " userId="9b78cc58-c363-4f7e-afaf-cf101069adac" providerId="ADAL" clId="{01181DF8-5BF8-43C0-9154-B43E023398CA}" dt="2018-11-07T03:17:38.312" v="1076" actId="1076"/>
        <pc:sldMkLst>
          <pc:docMk/>
          <pc:sldMk cId="709377664" sldId="388"/>
        </pc:sldMkLst>
        <pc:spChg chg="mod">
          <ac:chgData name="오유란 " userId="9b78cc58-c363-4f7e-afaf-cf101069adac" providerId="ADAL" clId="{01181DF8-5BF8-43C0-9154-B43E023398CA}" dt="2018-11-07T03:17:07.671" v="1071" actId="1076"/>
          <ac:spMkLst>
            <pc:docMk/>
            <pc:sldMk cId="709377664" sldId="388"/>
            <ac:spMk id="7" creationId="{5CA24AE7-CADC-44E7-B197-A52CC0524E2F}"/>
          </ac:spMkLst>
        </pc:spChg>
        <pc:spChg chg="mod">
          <ac:chgData name="오유란 " userId="9b78cc58-c363-4f7e-afaf-cf101069adac" providerId="ADAL" clId="{01181DF8-5BF8-43C0-9154-B43E023398CA}" dt="2018-11-07T03:17:15.238" v="1073" actId="1076"/>
          <ac:spMkLst>
            <pc:docMk/>
            <pc:sldMk cId="709377664" sldId="388"/>
            <ac:spMk id="12" creationId="{AA2EDACB-BF4A-47F0-8575-0C25711DA1A8}"/>
          </ac:spMkLst>
        </pc:spChg>
        <pc:picChg chg="add mod">
          <ac:chgData name="오유란 " userId="9b78cc58-c363-4f7e-afaf-cf101069adac" providerId="ADAL" clId="{01181DF8-5BF8-43C0-9154-B43E023398CA}" dt="2018-11-07T03:17:38.312" v="1076" actId="1076"/>
          <ac:picMkLst>
            <pc:docMk/>
            <pc:sldMk cId="709377664" sldId="388"/>
            <ac:picMk id="3" creationId="{29BCEA99-51A4-436B-8CD9-1E40ACDB2A11}"/>
          </ac:picMkLst>
        </pc:picChg>
        <pc:picChg chg="del">
          <ac:chgData name="오유란 " userId="9b78cc58-c363-4f7e-afaf-cf101069adac" providerId="ADAL" clId="{01181DF8-5BF8-43C0-9154-B43E023398CA}" dt="2018-11-07T03:17:24.255" v="1074" actId="478"/>
          <ac:picMkLst>
            <pc:docMk/>
            <pc:sldMk cId="709377664" sldId="388"/>
            <ac:picMk id="14" creationId="{02238E5C-DFD2-454E-B5EA-877CBD2D0B01}"/>
          </ac:picMkLst>
        </pc:picChg>
      </pc:sldChg>
      <pc:sldChg chg="del">
        <pc:chgData name="오유란 " userId="9b78cc58-c363-4f7e-afaf-cf101069adac" providerId="ADAL" clId="{01181DF8-5BF8-43C0-9154-B43E023398CA}" dt="2018-11-07T02:36:36.876" v="12" actId="2696"/>
        <pc:sldMkLst>
          <pc:docMk/>
          <pc:sldMk cId="1314594631" sldId="388"/>
        </pc:sldMkLst>
      </pc:sldChg>
      <pc:sldChg chg="add del">
        <pc:chgData name="오유란 " userId="9b78cc58-c363-4f7e-afaf-cf101069adac" providerId="ADAL" clId="{01181DF8-5BF8-43C0-9154-B43E023398CA}" dt="2018-11-07T03:15:49.195" v="963" actId="1076"/>
        <pc:sldMkLst>
          <pc:docMk/>
          <pc:sldMk cId="2180236152" sldId="388"/>
        </pc:sldMkLst>
      </pc:sldChg>
      <pc:sldChg chg="del">
        <pc:chgData name="오유란 " userId="9b78cc58-c363-4f7e-afaf-cf101069adac" providerId="ADAL" clId="{01181DF8-5BF8-43C0-9154-B43E023398CA}" dt="2018-11-07T02:36:36.921" v="16" actId="2696"/>
        <pc:sldMkLst>
          <pc:docMk/>
          <pc:sldMk cId="1504256770" sldId="389"/>
        </pc:sldMkLst>
      </pc:sldChg>
      <pc:sldChg chg="addSp delSp modSp add">
        <pc:chgData name="오유란 " userId="9b78cc58-c363-4f7e-afaf-cf101069adac" providerId="ADAL" clId="{01181DF8-5BF8-43C0-9154-B43E023398CA}" dt="2018-11-07T03:18:20.381" v="1108" actId="1076"/>
        <pc:sldMkLst>
          <pc:docMk/>
          <pc:sldMk cId="4179376369" sldId="389"/>
        </pc:sldMkLst>
        <pc:spChg chg="mod">
          <ac:chgData name="오유란 " userId="9b78cc58-c363-4f7e-afaf-cf101069adac" providerId="ADAL" clId="{01181DF8-5BF8-43C0-9154-B43E023398CA}" dt="2018-11-07T03:17:55.888" v="1103" actId="1076"/>
          <ac:spMkLst>
            <pc:docMk/>
            <pc:sldMk cId="4179376369" sldId="389"/>
            <ac:spMk id="7" creationId="{5CA24AE7-CADC-44E7-B197-A52CC0524E2F}"/>
          </ac:spMkLst>
        </pc:spChg>
        <pc:spChg chg="mod">
          <ac:chgData name="오유란 " userId="9b78cc58-c363-4f7e-afaf-cf101069adac" providerId="ADAL" clId="{01181DF8-5BF8-43C0-9154-B43E023398CA}" dt="2018-11-07T03:18:00.229" v="1105" actId="1076"/>
          <ac:spMkLst>
            <pc:docMk/>
            <pc:sldMk cId="4179376369" sldId="389"/>
            <ac:spMk id="12" creationId="{AA2EDACB-BF4A-47F0-8575-0C25711DA1A8}"/>
          </ac:spMkLst>
        </pc:spChg>
        <pc:picChg chg="del">
          <ac:chgData name="오유란 " userId="9b78cc58-c363-4f7e-afaf-cf101069adac" providerId="ADAL" clId="{01181DF8-5BF8-43C0-9154-B43E023398CA}" dt="2018-11-07T03:18:08.096" v="1106" actId="478"/>
          <ac:picMkLst>
            <pc:docMk/>
            <pc:sldMk cId="4179376369" sldId="389"/>
            <ac:picMk id="3" creationId="{29BCEA99-51A4-436B-8CD9-1E40ACDB2A11}"/>
          </ac:picMkLst>
        </pc:picChg>
        <pc:picChg chg="add mod">
          <ac:chgData name="오유란 " userId="9b78cc58-c363-4f7e-afaf-cf101069adac" providerId="ADAL" clId="{01181DF8-5BF8-43C0-9154-B43E023398CA}" dt="2018-11-07T03:18:20.381" v="1108" actId="1076"/>
          <ac:picMkLst>
            <pc:docMk/>
            <pc:sldMk cId="4179376369" sldId="389"/>
            <ac:picMk id="5" creationId="{9036E5D7-F581-4450-A0D6-582AAE104327}"/>
          </ac:picMkLst>
        </pc:picChg>
      </pc:sldChg>
      <pc:sldChg chg="del">
        <pc:chgData name="오유란 " userId="9b78cc58-c363-4f7e-afaf-cf101069adac" providerId="ADAL" clId="{01181DF8-5BF8-43C0-9154-B43E023398CA}" dt="2018-11-07T02:36:36.812" v="6" actId="2696"/>
        <pc:sldMkLst>
          <pc:docMk/>
          <pc:sldMk cId="1698255256" sldId="390"/>
        </pc:sldMkLst>
      </pc:sldChg>
      <pc:sldChg chg="addSp delSp modSp add">
        <pc:chgData name="오유란 " userId="9b78cc58-c363-4f7e-afaf-cf101069adac" providerId="ADAL" clId="{01181DF8-5BF8-43C0-9154-B43E023398CA}" dt="2018-11-07T03:19:03.112" v="1161" actId="1076"/>
        <pc:sldMkLst>
          <pc:docMk/>
          <pc:sldMk cId="1808481510" sldId="390"/>
        </pc:sldMkLst>
        <pc:spChg chg="mod">
          <ac:chgData name="오유란 " userId="9b78cc58-c363-4f7e-afaf-cf101069adac" providerId="ADAL" clId="{01181DF8-5BF8-43C0-9154-B43E023398CA}" dt="2018-11-07T03:18:34.683" v="1156" actId="1076"/>
          <ac:spMkLst>
            <pc:docMk/>
            <pc:sldMk cId="1808481510" sldId="390"/>
            <ac:spMk id="7" creationId="{5CA24AE7-CADC-44E7-B197-A52CC0524E2F}"/>
          </ac:spMkLst>
        </pc:spChg>
        <pc:spChg chg="mod">
          <ac:chgData name="오유란 " userId="9b78cc58-c363-4f7e-afaf-cf101069adac" providerId="ADAL" clId="{01181DF8-5BF8-43C0-9154-B43E023398CA}" dt="2018-11-07T03:18:41.542" v="1158" actId="1076"/>
          <ac:spMkLst>
            <pc:docMk/>
            <pc:sldMk cId="1808481510" sldId="390"/>
            <ac:spMk id="12" creationId="{AA2EDACB-BF4A-47F0-8575-0C25711DA1A8}"/>
          </ac:spMkLst>
        </pc:spChg>
        <pc:picChg chg="add mod">
          <ac:chgData name="오유란 " userId="9b78cc58-c363-4f7e-afaf-cf101069adac" providerId="ADAL" clId="{01181DF8-5BF8-43C0-9154-B43E023398CA}" dt="2018-11-07T03:19:03.112" v="1161" actId="1076"/>
          <ac:picMkLst>
            <pc:docMk/>
            <pc:sldMk cId="1808481510" sldId="390"/>
            <ac:picMk id="3" creationId="{92D05CE3-B145-4414-9834-39D53B4E41DF}"/>
          </ac:picMkLst>
        </pc:picChg>
        <pc:picChg chg="del">
          <ac:chgData name="오유란 " userId="9b78cc58-c363-4f7e-afaf-cf101069adac" providerId="ADAL" clId="{01181DF8-5BF8-43C0-9154-B43E023398CA}" dt="2018-11-07T03:18:48.767" v="1159" actId="478"/>
          <ac:picMkLst>
            <pc:docMk/>
            <pc:sldMk cId="1808481510" sldId="390"/>
            <ac:picMk id="5" creationId="{9036E5D7-F581-4450-A0D6-582AAE104327}"/>
          </ac:picMkLst>
        </pc:picChg>
      </pc:sldChg>
      <pc:sldChg chg="del">
        <pc:chgData name="오유란 " userId="9b78cc58-c363-4f7e-afaf-cf101069adac" providerId="ADAL" clId="{01181DF8-5BF8-43C0-9154-B43E023398CA}" dt="2018-11-07T02:36:36.822" v="7" actId="2696"/>
        <pc:sldMkLst>
          <pc:docMk/>
          <pc:sldMk cId="2302222288" sldId="391"/>
        </pc:sldMkLst>
      </pc:sldChg>
      <pc:sldChg chg="addSp delSp modSp add">
        <pc:chgData name="오유란 " userId="9b78cc58-c363-4f7e-afaf-cf101069adac" providerId="ADAL" clId="{01181DF8-5BF8-43C0-9154-B43E023398CA}" dt="2018-11-07T03:19:48.996" v="1200" actId="1076"/>
        <pc:sldMkLst>
          <pc:docMk/>
          <pc:sldMk cId="3919219882" sldId="391"/>
        </pc:sldMkLst>
        <pc:spChg chg="mod">
          <ac:chgData name="오유란 " userId="9b78cc58-c363-4f7e-afaf-cf101069adac" providerId="ADAL" clId="{01181DF8-5BF8-43C0-9154-B43E023398CA}" dt="2018-11-07T03:19:15.798" v="1193" actId="1076"/>
          <ac:spMkLst>
            <pc:docMk/>
            <pc:sldMk cId="3919219882" sldId="391"/>
            <ac:spMk id="7" creationId="{5CA24AE7-CADC-44E7-B197-A52CC0524E2F}"/>
          </ac:spMkLst>
        </pc:spChg>
        <pc:spChg chg="mod">
          <ac:chgData name="오유란 " userId="9b78cc58-c363-4f7e-afaf-cf101069adac" providerId="ADAL" clId="{01181DF8-5BF8-43C0-9154-B43E023398CA}" dt="2018-11-07T03:19:24.588" v="1197" actId="1076"/>
          <ac:spMkLst>
            <pc:docMk/>
            <pc:sldMk cId="3919219882" sldId="391"/>
            <ac:spMk id="12" creationId="{AA2EDACB-BF4A-47F0-8575-0C25711DA1A8}"/>
          </ac:spMkLst>
        </pc:spChg>
        <pc:picChg chg="del">
          <ac:chgData name="오유란 " userId="9b78cc58-c363-4f7e-afaf-cf101069adac" providerId="ADAL" clId="{01181DF8-5BF8-43C0-9154-B43E023398CA}" dt="2018-11-07T03:19:35.584" v="1198" actId="478"/>
          <ac:picMkLst>
            <pc:docMk/>
            <pc:sldMk cId="3919219882" sldId="391"/>
            <ac:picMk id="3" creationId="{92D05CE3-B145-4414-9834-39D53B4E41DF}"/>
          </ac:picMkLst>
        </pc:picChg>
        <pc:picChg chg="add mod">
          <ac:chgData name="오유란 " userId="9b78cc58-c363-4f7e-afaf-cf101069adac" providerId="ADAL" clId="{01181DF8-5BF8-43C0-9154-B43E023398CA}" dt="2018-11-07T03:19:48.996" v="1200" actId="1076"/>
          <ac:picMkLst>
            <pc:docMk/>
            <pc:sldMk cId="3919219882" sldId="391"/>
            <ac:picMk id="5" creationId="{BDFA75E6-E68A-4BF6-B6DC-43FF7B64F9C5}"/>
          </ac:picMkLst>
        </pc:picChg>
      </pc:sldChg>
      <pc:sldChg chg="del">
        <pc:chgData name="오유란 " userId="9b78cc58-c363-4f7e-afaf-cf101069adac" providerId="ADAL" clId="{01181DF8-5BF8-43C0-9154-B43E023398CA}" dt="2018-11-07T02:36:36.788" v="4" actId="2696"/>
        <pc:sldMkLst>
          <pc:docMk/>
          <pc:sldMk cId="996675974" sldId="392"/>
        </pc:sldMkLst>
      </pc:sldChg>
      <pc:sldChg chg="addSp delSp modSp add">
        <pc:chgData name="오유란 " userId="9b78cc58-c363-4f7e-afaf-cf101069adac" providerId="ADAL" clId="{01181DF8-5BF8-43C0-9154-B43E023398CA}" dt="2018-11-07T03:20:42.850" v="1263" actId="1076"/>
        <pc:sldMkLst>
          <pc:docMk/>
          <pc:sldMk cId="1334997340" sldId="392"/>
        </pc:sldMkLst>
        <pc:spChg chg="mod">
          <ac:chgData name="오유란 " userId="9b78cc58-c363-4f7e-afaf-cf101069adac" providerId="ADAL" clId="{01181DF8-5BF8-43C0-9154-B43E023398CA}" dt="2018-11-07T03:20:10.686" v="1258" actId="20577"/>
          <ac:spMkLst>
            <pc:docMk/>
            <pc:sldMk cId="1334997340" sldId="392"/>
            <ac:spMk id="7" creationId="{5CA24AE7-CADC-44E7-B197-A52CC0524E2F}"/>
          </ac:spMkLst>
        </pc:spChg>
        <pc:spChg chg="mod">
          <ac:chgData name="오유란 " userId="9b78cc58-c363-4f7e-afaf-cf101069adac" providerId="ADAL" clId="{01181DF8-5BF8-43C0-9154-B43E023398CA}" dt="2018-11-07T03:20:19.060" v="1260" actId="1076"/>
          <ac:spMkLst>
            <pc:docMk/>
            <pc:sldMk cId="1334997340" sldId="392"/>
            <ac:spMk id="12" creationId="{AA2EDACB-BF4A-47F0-8575-0C25711DA1A8}"/>
          </ac:spMkLst>
        </pc:spChg>
        <pc:picChg chg="add mod">
          <ac:chgData name="오유란 " userId="9b78cc58-c363-4f7e-afaf-cf101069adac" providerId="ADAL" clId="{01181DF8-5BF8-43C0-9154-B43E023398CA}" dt="2018-11-07T03:20:42.850" v="1263" actId="1076"/>
          <ac:picMkLst>
            <pc:docMk/>
            <pc:sldMk cId="1334997340" sldId="392"/>
            <ac:picMk id="3" creationId="{7E418E25-DE82-4794-B8EB-57545CFC2E37}"/>
          </ac:picMkLst>
        </pc:picChg>
        <pc:picChg chg="del">
          <ac:chgData name="오유란 " userId="9b78cc58-c363-4f7e-afaf-cf101069adac" providerId="ADAL" clId="{01181DF8-5BF8-43C0-9154-B43E023398CA}" dt="2018-11-07T03:20:26.743" v="1261" actId="478"/>
          <ac:picMkLst>
            <pc:docMk/>
            <pc:sldMk cId="1334997340" sldId="392"/>
            <ac:picMk id="5" creationId="{BDFA75E6-E68A-4BF6-B6DC-43FF7B64F9C5}"/>
          </ac:picMkLst>
        </pc:picChg>
      </pc:sldChg>
      <pc:sldChg chg="del">
        <pc:chgData name="오유란 " userId="9b78cc58-c363-4f7e-afaf-cf101069adac" providerId="ADAL" clId="{01181DF8-5BF8-43C0-9154-B43E023398CA}" dt="2018-11-07T02:36:36.776" v="3" actId="2696"/>
        <pc:sldMkLst>
          <pc:docMk/>
          <pc:sldMk cId="121646728" sldId="393"/>
        </pc:sldMkLst>
      </pc:sldChg>
      <pc:sldChg chg="addSp delSp modSp add">
        <pc:chgData name="오유란 " userId="9b78cc58-c363-4f7e-afaf-cf101069adac" providerId="ADAL" clId="{01181DF8-5BF8-43C0-9154-B43E023398CA}" dt="2018-11-07T03:22:04.603" v="1310" actId="1076"/>
        <pc:sldMkLst>
          <pc:docMk/>
          <pc:sldMk cId="1611613532" sldId="393"/>
        </pc:sldMkLst>
        <pc:spChg chg="mod">
          <ac:chgData name="오유란 " userId="9b78cc58-c363-4f7e-afaf-cf101069adac" providerId="ADAL" clId="{01181DF8-5BF8-43C0-9154-B43E023398CA}" dt="2018-11-07T03:22:04.603" v="1310" actId="1076"/>
          <ac:spMkLst>
            <pc:docMk/>
            <pc:sldMk cId="1611613532" sldId="393"/>
            <ac:spMk id="7" creationId="{5CA24AE7-CADC-44E7-B197-A52CC0524E2F}"/>
          </ac:spMkLst>
        </pc:spChg>
        <pc:spChg chg="mod">
          <ac:chgData name="오유란 " userId="9b78cc58-c363-4f7e-afaf-cf101069adac" providerId="ADAL" clId="{01181DF8-5BF8-43C0-9154-B43E023398CA}" dt="2018-11-07T03:20:59.060" v="1266" actId="1076"/>
          <ac:spMkLst>
            <pc:docMk/>
            <pc:sldMk cId="1611613532" sldId="393"/>
            <ac:spMk id="12" creationId="{AA2EDACB-BF4A-47F0-8575-0C25711DA1A8}"/>
          </ac:spMkLst>
        </pc:spChg>
        <pc:picChg chg="del">
          <ac:chgData name="오유란 " userId="9b78cc58-c363-4f7e-afaf-cf101069adac" providerId="ADAL" clId="{01181DF8-5BF8-43C0-9154-B43E023398CA}" dt="2018-11-07T03:21:18.016" v="1267" actId="478"/>
          <ac:picMkLst>
            <pc:docMk/>
            <pc:sldMk cId="1611613532" sldId="393"/>
            <ac:picMk id="3" creationId="{7E418E25-DE82-4794-B8EB-57545CFC2E37}"/>
          </ac:picMkLst>
        </pc:picChg>
        <pc:picChg chg="add mod">
          <ac:chgData name="오유란 " userId="9b78cc58-c363-4f7e-afaf-cf101069adac" providerId="ADAL" clId="{01181DF8-5BF8-43C0-9154-B43E023398CA}" dt="2018-11-07T03:21:32.962" v="1269" actId="1076"/>
          <ac:picMkLst>
            <pc:docMk/>
            <pc:sldMk cId="1611613532" sldId="393"/>
            <ac:picMk id="5" creationId="{5F4CD225-C930-4AAD-9ED0-C48FBF52622A}"/>
          </ac:picMkLst>
        </pc:picChg>
      </pc:sldChg>
      <pc:sldChg chg="addSp delSp modSp add">
        <pc:chgData name="오유란 " userId="9b78cc58-c363-4f7e-afaf-cf101069adac" providerId="ADAL" clId="{01181DF8-5BF8-43C0-9154-B43E023398CA}" dt="2018-11-07T03:24:41.960" v="1434" actId="1076"/>
        <pc:sldMkLst>
          <pc:docMk/>
          <pc:sldMk cId="1180236767" sldId="394"/>
        </pc:sldMkLst>
        <pc:spChg chg="mod">
          <ac:chgData name="오유란 " userId="9b78cc58-c363-4f7e-afaf-cf101069adac" providerId="ADAL" clId="{01181DF8-5BF8-43C0-9154-B43E023398CA}" dt="2018-11-07T03:24:15.016" v="1430" actId="20577"/>
          <ac:spMkLst>
            <pc:docMk/>
            <pc:sldMk cId="1180236767" sldId="394"/>
            <ac:spMk id="7" creationId="{5CA24AE7-CADC-44E7-B197-A52CC0524E2F}"/>
          </ac:spMkLst>
        </pc:spChg>
        <pc:spChg chg="mod">
          <ac:chgData name="오유란 " userId="9b78cc58-c363-4f7e-afaf-cf101069adac" providerId="ADAL" clId="{01181DF8-5BF8-43C0-9154-B43E023398CA}" dt="2018-11-07T03:24:20.237" v="1432" actId="1076"/>
          <ac:spMkLst>
            <pc:docMk/>
            <pc:sldMk cId="1180236767" sldId="394"/>
            <ac:spMk id="12" creationId="{AA2EDACB-BF4A-47F0-8575-0C25711DA1A8}"/>
          </ac:spMkLst>
        </pc:spChg>
        <pc:picChg chg="add mod">
          <ac:chgData name="오유란 " userId="9b78cc58-c363-4f7e-afaf-cf101069adac" providerId="ADAL" clId="{01181DF8-5BF8-43C0-9154-B43E023398CA}" dt="2018-11-07T03:24:41.960" v="1434" actId="1076"/>
          <ac:picMkLst>
            <pc:docMk/>
            <pc:sldMk cId="1180236767" sldId="394"/>
            <ac:picMk id="3" creationId="{B99C182B-8380-458B-9C18-6BD4453796D5}"/>
          </ac:picMkLst>
        </pc:picChg>
        <pc:picChg chg="del">
          <ac:chgData name="오유란 " userId="9b78cc58-c363-4f7e-afaf-cf101069adac" providerId="ADAL" clId="{01181DF8-5BF8-43C0-9154-B43E023398CA}" dt="2018-11-07T03:23:08.464" v="1342" actId="478"/>
          <ac:picMkLst>
            <pc:docMk/>
            <pc:sldMk cId="1180236767" sldId="394"/>
            <ac:picMk id="5" creationId="{5F4CD225-C930-4AAD-9ED0-C48FBF52622A}"/>
          </ac:picMkLst>
        </pc:picChg>
      </pc:sldChg>
      <pc:sldChg chg="del">
        <pc:chgData name="오유란 " userId="9b78cc58-c363-4f7e-afaf-cf101069adac" providerId="ADAL" clId="{01181DF8-5BF8-43C0-9154-B43E023398CA}" dt="2018-11-07T02:36:36.800" v="5" actId="2696"/>
        <pc:sldMkLst>
          <pc:docMk/>
          <pc:sldMk cId="2290400034" sldId="394"/>
        </pc:sldMkLst>
      </pc:sldChg>
      <pc:sldChg chg="del">
        <pc:chgData name="오유란 " userId="9b78cc58-c363-4f7e-afaf-cf101069adac" providerId="ADAL" clId="{01181DF8-5BF8-43C0-9154-B43E023398CA}" dt="2018-11-07T02:36:36.854" v="10" actId="2696"/>
        <pc:sldMkLst>
          <pc:docMk/>
          <pc:sldMk cId="289472526" sldId="395"/>
        </pc:sldMkLst>
      </pc:sldChg>
      <pc:sldChg chg="del">
        <pc:chgData name="오유란 " userId="9b78cc58-c363-4f7e-afaf-cf101069adac" providerId="ADAL" clId="{01181DF8-5BF8-43C0-9154-B43E023398CA}" dt="2018-11-07T02:36:36.866" v="11" actId="2696"/>
        <pc:sldMkLst>
          <pc:docMk/>
          <pc:sldMk cId="1746542131" sldId="396"/>
        </pc:sldMkLst>
      </pc:sldChg>
      <pc:sldChg chg="del">
        <pc:chgData name="오유란 " userId="9b78cc58-c363-4f7e-afaf-cf101069adac" providerId="ADAL" clId="{01181DF8-5BF8-43C0-9154-B43E023398CA}" dt="2018-11-07T02:36:36.832" v="8" actId="2696"/>
        <pc:sldMkLst>
          <pc:docMk/>
          <pc:sldMk cId="43134309" sldId="397"/>
        </pc:sldMkLst>
      </pc:sldChg>
      <pc:sldChg chg="del">
        <pc:chgData name="오유란 " userId="9b78cc58-c363-4f7e-afaf-cf101069adac" providerId="ADAL" clId="{01181DF8-5BF8-43C0-9154-B43E023398CA}" dt="2018-11-07T02:36:36.886" v="13" actId="2696"/>
        <pc:sldMkLst>
          <pc:docMk/>
          <pc:sldMk cId="598902388" sldId="398"/>
        </pc:sldMkLst>
      </pc:sldChg>
      <pc:sldChg chg="del">
        <pc:chgData name="오유란 " userId="9b78cc58-c363-4f7e-afaf-cf101069adac" providerId="ADAL" clId="{01181DF8-5BF8-43C0-9154-B43E023398CA}" dt="2018-11-07T02:36:36.898" v="14" actId="2696"/>
        <pc:sldMkLst>
          <pc:docMk/>
          <pc:sldMk cId="657496446" sldId="399"/>
        </pc:sldMkLst>
      </pc:sldChg>
      <pc:sldChg chg="del">
        <pc:chgData name="오유란 " userId="9b78cc58-c363-4f7e-afaf-cf101069adac" providerId="ADAL" clId="{01181DF8-5BF8-43C0-9154-B43E023398CA}" dt="2018-11-07T02:36:36.909" v="15" actId="2696"/>
        <pc:sldMkLst>
          <pc:docMk/>
          <pc:sldMk cId="3957504123" sldId="400"/>
        </pc:sldMkLst>
      </pc:sldChg>
      <pc:sldChg chg="del">
        <pc:chgData name="오유란 " userId="9b78cc58-c363-4f7e-afaf-cf101069adac" providerId="ADAL" clId="{01181DF8-5BF8-43C0-9154-B43E023398CA}" dt="2018-11-07T02:36:36.933" v="17" actId="2696"/>
        <pc:sldMkLst>
          <pc:docMk/>
          <pc:sldMk cId="1606121141" sldId="401"/>
        </pc:sldMkLst>
      </pc:sldChg>
      <pc:sldChg chg="del">
        <pc:chgData name="오유란 " userId="9b78cc58-c363-4f7e-afaf-cf101069adac" providerId="ADAL" clId="{01181DF8-5BF8-43C0-9154-B43E023398CA}" dt="2018-11-07T02:36:36.944" v="18" actId="2696"/>
        <pc:sldMkLst>
          <pc:docMk/>
          <pc:sldMk cId="853762559" sldId="402"/>
        </pc:sldMkLst>
      </pc:sldChg>
      <pc:sldChg chg="del">
        <pc:chgData name="오유란 " userId="9b78cc58-c363-4f7e-afaf-cf101069adac" providerId="ADAL" clId="{01181DF8-5BF8-43C0-9154-B43E023398CA}" dt="2018-11-07T02:36:36.958" v="19" actId="2696"/>
        <pc:sldMkLst>
          <pc:docMk/>
          <pc:sldMk cId="1824283675" sldId="403"/>
        </pc:sldMkLst>
      </pc:sldChg>
      <pc:sldChg chg="del">
        <pc:chgData name="오유란 " userId="9b78cc58-c363-4f7e-afaf-cf101069adac" providerId="ADAL" clId="{01181DF8-5BF8-43C0-9154-B43E023398CA}" dt="2018-11-07T02:36:36.977" v="20" actId="2696"/>
        <pc:sldMkLst>
          <pc:docMk/>
          <pc:sldMk cId="875966420" sldId="404"/>
        </pc:sldMkLst>
      </pc:sldChg>
      <pc:sldChg chg="del">
        <pc:chgData name="오유란 " userId="9b78cc58-c363-4f7e-afaf-cf101069adac" providerId="ADAL" clId="{01181DF8-5BF8-43C0-9154-B43E023398CA}" dt="2018-11-07T02:36:37.001" v="22" actId="2696"/>
        <pc:sldMkLst>
          <pc:docMk/>
          <pc:sldMk cId="1851964424" sldId="405"/>
        </pc:sldMkLst>
      </pc:sldChg>
      <pc:sldChg chg="del">
        <pc:chgData name="오유란 " userId="9b78cc58-c363-4f7e-afaf-cf101069adac" providerId="ADAL" clId="{01181DF8-5BF8-43C0-9154-B43E023398CA}" dt="2018-11-07T02:36:37.011" v="23" actId="2696"/>
        <pc:sldMkLst>
          <pc:docMk/>
          <pc:sldMk cId="585985495" sldId="406"/>
        </pc:sldMkLst>
      </pc:sldChg>
      <pc:sldChg chg="del">
        <pc:chgData name="오유란 " userId="9b78cc58-c363-4f7e-afaf-cf101069adac" providerId="ADAL" clId="{01181DF8-5BF8-43C0-9154-B43E023398CA}" dt="2018-11-07T02:36:37.028" v="24" actId="2696"/>
        <pc:sldMkLst>
          <pc:docMk/>
          <pc:sldMk cId="2325714585" sldId="407"/>
        </pc:sldMkLst>
      </pc:sldChg>
      <pc:sldChg chg="del">
        <pc:chgData name="오유란 " userId="9b78cc58-c363-4f7e-afaf-cf101069adac" providerId="ADAL" clId="{01181DF8-5BF8-43C0-9154-B43E023398CA}" dt="2018-11-07T02:36:37.042" v="25" actId="2696"/>
        <pc:sldMkLst>
          <pc:docMk/>
          <pc:sldMk cId="156844094" sldId="409"/>
        </pc:sldMkLst>
      </pc:sldChg>
      <pc:sldChg chg="del">
        <pc:chgData name="오유란 " userId="9b78cc58-c363-4f7e-afaf-cf101069adac" providerId="ADAL" clId="{01181DF8-5BF8-43C0-9154-B43E023398CA}" dt="2018-11-07T02:36:37.056" v="26" actId="2696"/>
        <pc:sldMkLst>
          <pc:docMk/>
          <pc:sldMk cId="741248670" sldId="412"/>
        </pc:sldMkLst>
      </pc:sldChg>
      <pc:sldChg chg="del">
        <pc:chgData name="오유란 " userId="9b78cc58-c363-4f7e-afaf-cf101069adac" providerId="ADAL" clId="{01181DF8-5BF8-43C0-9154-B43E023398CA}" dt="2018-11-07T02:36:37.071" v="27" actId="2696"/>
        <pc:sldMkLst>
          <pc:docMk/>
          <pc:sldMk cId="4094782260" sldId="413"/>
        </pc:sldMkLst>
      </pc:sldChg>
      <pc:sldChg chg="del">
        <pc:chgData name="오유란 " userId="9b78cc58-c363-4f7e-afaf-cf101069adac" providerId="ADAL" clId="{01181DF8-5BF8-43C0-9154-B43E023398CA}" dt="2018-11-07T02:36:37.083" v="28" actId="2696"/>
        <pc:sldMkLst>
          <pc:docMk/>
          <pc:sldMk cId="821909830" sldId="414"/>
        </pc:sldMkLst>
      </pc:sldChg>
      <pc:sldChg chg="del">
        <pc:chgData name="오유란 " userId="9b78cc58-c363-4f7e-afaf-cf101069adac" providerId="ADAL" clId="{01181DF8-5BF8-43C0-9154-B43E023398CA}" dt="2018-11-07T02:36:37.091" v="29" actId="2696"/>
        <pc:sldMkLst>
          <pc:docMk/>
          <pc:sldMk cId="3326772121" sldId="415"/>
        </pc:sldMkLst>
      </pc:sldChg>
      <pc:sldChg chg="del">
        <pc:chgData name="오유란 " userId="9b78cc58-c363-4f7e-afaf-cf101069adac" providerId="ADAL" clId="{01181DF8-5BF8-43C0-9154-B43E023398CA}" dt="2018-11-07T02:36:37.686" v="59" actId="2696"/>
        <pc:sldMkLst>
          <pc:docMk/>
          <pc:sldMk cId="3165693807" sldId="416"/>
        </pc:sldMkLst>
      </pc:sldChg>
      <pc:sldChg chg="del">
        <pc:chgData name="오유란 " userId="9b78cc58-c363-4f7e-afaf-cf101069adac" providerId="ADAL" clId="{01181DF8-5BF8-43C0-9154-B43E023398CA}" dt="2018-11-07T02:36:37.102" v="30" actId="2696"/>
        <pc:sldMkLst>
          <pc:docMk/>
          <pc:sldMk cId="3695465379" sldId="417"/>
        </pc:sldMkLst>
      </pc:sldChg>
      <pc:sldChg chg="del">
        <pc:chgData name="오유란 " userId="9b78cc58-c363-4f7e-afaf-cf101069adac" providerId="ADAL" clId="{01181DF8-5BF8-43C0-9154-B43E023398CA}" dt="2018-11-07T02:36:37.114" v="31" actId="2696"/>
        <pc:sldMkLst>
          <pc:docMk/>
          <pc:sldMk cId="1272677940" sldId="418"/>
        </pc:sldMkLst>
      </pc:sldChg>
      <pc:sldChg chg="del">
        <pc:chgData name="오유란 " userId="9b78cc58-c363-4f7e-afaf-cf101069adac" providerId="ADAL" clId="{01181DF8-5BF8-43C0-9154-B43E023398CA}" dt="2018-11-07T02:36:37.127" v="32" actId="2696"/>
        <pc:sldMkLst>
          <pc:docMk/>
          <pc:sldMk cId="2112794404" sldId="419"/>
        </pc:sldMkLst>
      </pc:sldChg>
      <pc:sldChg chg="del">
        <pc:chgData name="오유란 " userId="9b78cc58-c363-4f7e-afaf-cf101069adac" providerId="ADAL" clId="{01181DF8-5BF8-43C0-9154-B43E023398CA}" dt="2018-11-07T02:36:37.138" v="33" actId="2696"/>
        <pc:sldMkLst>
          <pc:docMk/>
          <pc:sldMk cId="4173284759" sldId="420"/>
        </pc:sldMkLst>
      </pc:sldChg>
      <pc:sldChg chg="del">
        <pc:chgData name="오유란 " userId="9b78cc58-c363-4f7e-afaf-cf101069adac" providerId="ADAL" clId="{01181DF8-5BF8-43C0-9154-B43E023398CA}" dt="2018-11-07T02:36:37.152" v="34" actId="2696"/>
        <pc:sldMkLst>
          <pc:docMk/>
          <pc:sldMk cId="3385739231" sldId="421"/>
        </pc:sldMkLst>
      </pc:sldChg>
      <pc:sldChg chg="del">
        <pc:chgData name="오유란 " userId="9b78cc58-c363-4f7e-afaf-cf101069adac" providerId="ADAL" clId="{01181DF8-5BF8-43C0-9154-B43E023398CA}" dt="2018-11-07T02:36:37.165" v="35" actId="2696"/>
        <pc:sldMkLst>
          <pc:docMk/>
          <pc:sldMk cId="3910444066" sldId="422"/>
        </pc:sldMkLst>
      </pc:sldChg>
      <pc:sldChg chg="del">
        <pc:chgData name="오유란 " userId="9b78cc58-c363-4f7e-afaf-cf101069adac" providerId="ADAL" clId="{01181DF8-5BF8-43C0-9154-B43E023398CA}" dt="2018-11-07T02:36:37.190" v="36" actId="2696"/>
        <pc:sldMkLst>
          <pc:docMk/>
          <pc:sldMk cId="3044964245" sldId="423"/>
        </pc:sldMkLst>
      </pc:sldChg>
      <pc:sldChg chg="del">
        <pc:chgData name="오유란 " userId="9b78cc58-c363-4f7e-afaf-cf101069adac" providerId="ADAL" clId="{01181DF8-5BF8-43C0-9154-B43E023398CA}" dt="2018-11-07T02:36:37.209" v="37" actId="2696"/>
        <pc:sldMkLst>
          <pc:docMk/>
          <pc:sldMk cId="4019860746" sldId="424"/>
        </pc:sldMkLst>
      </pc:sldChg>
      <pc:sldChg chg="del">
        <pc:chgData name="오유란 " userId="9b78cc58-c363-4f7e-afaf-cf101069adac" providerId="ADAL" clId="{01181DF8-5BF8-43C0-9154-B43E023398CA}" dt="2018-11-07T02:36:37.222" v="38" actId="2696"/>
        <pc:sldMkLst>
          <pc:docMk/>
          <pc:sldMk cId="3098480966" sldId="425"/>
        </pc:sldMkLst>
      </pc:sldChg>
      <pc:sldChg chg="del">
        <pc:chgData name="오유란 " userId="9b78cc58-c363-4f7e-afaf-cf101069adac" providerId="ADAL" clId="{01181DF8-5BF8-43C0-9154-B43E023398CA}" dt="2018-11-07T02:36:37.234" v="39" actId="2696"/>
        <pc:sldMkLst>
          <pc:docMk/>
          <pc:sldMk cId="4171710678" sldId="427"/>
        </pc:sldMkLst>
      </pc:sldChg>
      <pc:sldChg chg="del">
        <pc:chgData name="오유란 " userId="9b78cc58-c363-4f7e-afaf-cf101069adac" providerId="ADAL" clId="{01181DF8-5BF8-43C0-9154-B43E023398CA}" dt="2018-11-07T02:36:37.251" v="40" actId="2696"/>
        <pc:sldMkLst>
          <pc:docMk/>
          <pc:sldMk cId="4041689105" sldId="428"/>
        </pc:sldMkLst>
      </pc:sldChg>
      <pc:sldChg chg="del">
        <pc:chgData name="오유란 " userId="9b78cc58-c363-4f7e-afaf-cf101069adac" providerId="ADAL" clId="{01181DF8-5BF8-43C0-9154-B43E023398CA}" dt="2018-11-07T02:36:37.269" v="41" actId="2696"/>
        <pc:sldMkLst>
          <pc:docMk/>
          <pc:sldMk cId="1727268170" sldId="429"/>
        </pc:sldMkLst>
      </pc:sldChg>
      <pc:sldChg chg="del">
        <pc:chgData name="오유란 " userId="9b78cc58-c363-4f7e-afaf-cf101069adac" providerId="ADAL" clId="{01181DF8-5BF8-43C0-9154-B43E023398CA}" dt="2018-11-07T02:36:37.297" v="42" actId="2696"/>
        <pc:sldMkLst>
          <pc:docMk/>
          <pc:sldMk cId="798705101" sldId="430"/>
        </pc:sldMkLst>
      </pc:sldChg>
      <pc:sldChg chg="del">
        <pc:chgData name="오유란 " userId="9b78cc58-c363-4f7e-afaf-cf101069adac" providerId="ADAL" clId="{01181DF8-5BF8-43C0-9154-B43E023398CA}" dt="2018-11-07T02:36:37.344" v="43" actId="2696"/>
        <pc:sldMkLst>
          <pc:docMk/>
          <pc:sldMk cId="3126389080" sldId="431"/>
        </pc:sldMkLst>
      </pc:sldChg>
      <pc:sldChg chg="del">
        <pc:chgData name="오유란 " userId="9b78cc58-c363-4f7e-afaf-cf101069adac" providerId="ADAL" clId="{01181DF8-5BF8-43C0-9154-B43E023398CA}" dt="2018-11-07T02:36:37.358" v="44" actId="2696"/>
        <pc:sldMkLst>
          <pc:docMk/>
          <pc:sldMk cId="1439279693" sldId="432"/>
        </pc:sldMkLst>
      </pc:sldChg>
      <pc:sldChg chg="del">
        <pc:chgData name="오유란 " userId="9b78cc58-c363-4f7e-afaf-cf101069adac" providerId="ADAL" clId="{01181DF8-5BF8-43C0-9154-B43E023398CA}" dt="2018-11-07T02:36:37.364" v="45" actId="2696"/>
        <pc:sldMkLst>
          <pc:docMk/>
          <pc:sldMk cId="2375843341" sldId="433"/>
        </pc:sldMkLst>
      </pc:sldChg>
      <pc:sldChg chg="del">
        <pc:chgData name="오유란 " userId="9b78cc58-c363-4f7e-afaf-cf101069adac" providerId="ADAL" clId="{01181DF8-5BF8-43C0-9154-B43E023398CA}" dt="2018-11-07T02:36:37.373" v="46" actId="2696"/>
        <pc:sldMkLst>
          <pc:docMk/>
          <pc:sldMk cId="3861215383" sldId="434"/>
        </pc:sldMkLst>
      </pc:sldChg>
      <pc:sldChg chg="del">
        <pc:chgData name="오유란 " userId="9b78cc58-c363-4f7e-afaf-cf101069adac" providerId="ADAL" clId="{01181DF8-5BF8-43C0-9154-B43E023398CA}" dt="2018-11-07T02:36:37.386" v="47" actId="2696"/>
        <pc:sldMkLst>
          <pc:docMk/>
          <pc:sldMk cId="3785958430" sldId="435"/>
        </pc:sldMkLst>
      </pc:sldChg>
      <pc:sldChg chg="del">
        <pc:chgData name="오유란 " userId="9b78cc58-c363-4f7e-afaf-cf101069adac" providerId="ADAL" clId="{01181DF8-5BF8-43C0-9154-B43E023398CA}" dt="2018-11-07T02:36:37.469" v="49" actId="2696"/>
        <pc:sldMkLst>
          <pc:docMk/>
          <pc:sldMk cId="184402507" sldId="436"/>
        </pc:sldMkLst>
      </pc:sldChg>
      <pc:sldChg chg="del">
        <pc:chgData name="오유란 " userId="9b78cc58-c363-4f7e-afaf-cf101069adac" providerId="ADAL" clId="{01181DF8-5BF8-43C0-9154-B43E023398CA}" dt="2018-11-07T02:36:37.409" v="48" actId="2696"/>
        <pc:sldMkLst>
          <pc:docMk/>
          <pc:sldMk cId="80764673" sldId="437"/>
        </pc:sldMkLst>
      </pc:sldChg>
      <pc:sldChg chg="del">
        <pc:chgData name="오유란 " userId="9b78cc58-c363-4f7e-afaf-cf101069adac" providerId="ADAL" clId="{01181DF8-5BF8-43C0-9154-B43E023398CA}" dt="2018-11-07T02:36:37.538" v="52" actId="2696"/>
        <pc:sldMkLst>
          <pc:docMk/>
          <pc:sldMk cId="968839179" sldId="438"/>
        </pc:sldMkLst>
      </pc:sldChg>
      <pc:sldChg chg="del">
        <pc:chgData name="오유란 " userId="9b78cc58-c363-4f7e-afaf-cf101069adac" providerId="ADAL" clId="{01181DF8-5BF8-43C0-9154-B43E023398CA}" dt="2018-11-07T02:36:37.502" v="50" actId="2696"/>
        <pc:sldMkLst>
          <pc:docMk/>
          <pc:sldMk cId="913172950" sldId="440"/>
        </pc:sldMkLst>
      </pc:sldChg>
      <pc:sldChg chg="del">
        <pc:chgData name="오유란 " userId="9b78cc58-c363-4f7e-afaf-cf101069adac" providerId="ADAL" clId="{01181DF8-5BF8-43C0-9154-B43E023398CA}" dt="2018-11-07T02:36:37.522" v="51" actId="2696"/>
        <pc:sldMkLst>
          <pc:docMk/>
          <pc:sldMk cId="486511315" sldId="441"/>
        </pc:sldMkLst>
      </pc:sldChg>
      <pc:sldChg chg="del">
        <pc:chgData name="오유란 " userId="9b78cc58-c363-4f7e-afaf-cf101069adac" providerId="ADAL" clId="{01181DF8-5BF8-43C0-9154-B43E023398CA}" dt="2018-11-07T02:36:37.547" v="53" actId="2696"/>
        <pc:sldMkLst>
          <pc:docMk/>
          <pc:sldMk cId="1410030356" sldId="442"/>
        </pc:sldMkLst>
      </pc:sldChg>
      <pc:sldChg chg="del">
        <pc:chgData name="오유란 " userId="9b78cc58-c363-4f7e-afaf-cf101069adac" providerId="ADAL" clId="{01181DF8-5BF8-43C0-9154-B43E023398CA}" dt="2018-11-07T02:36:37.570" v="54" actId="2696"/>
        <pc:sldMkLst>
          <pc:docMk/>
          <pc:sldMk cId="401080745" sldId="443"/>
        </pc:sldMkLst>
      </pc:sldChg>
      <pc:sldChg chg="del">
        <pc:chgData name="오유란 " userId="9b78cc58-c363-4f7e-afaf-cf101069adac" providerId="ADAL" clId="{01181DF8-5BF8-43C0-9154-B43E023398CA}" dt="2018-11-07T02:36:37.583" v="55" actId="2696"/>
        <pc:sldMkLst>
          <pc:docMk/>
          <pc:sldMk cId="3993344838" sldId="444"/>
        </pc:sldMkLst>
      </pc:sldChg>
      <pc:sldChg chg="del">
        <pc:chgData name="오유란 " userId="9b78cc58-c363-4f7e-afaf-cf101069adac" providerId="ADAL" clId="{01181DF8-5BF8-43C0-9154-B43E023398CA}" dt="2018-11-07T02:36:37.605" v="56" actId="2696"/>
        <pc:sldMkLst>
          <pc:docMk/>
          <pc:sldMk cId="1754876330" sldId="445"/>
        </pc:sldMkLst>
      </pc:sldChg>
      <pc:sldChg chg="del">
        <pc:chgData name="오유란 " userId="9b78cc58-c363-4f7e-afaf-cf101069adac" providerId="ADAL" clId="{01181DF8-5BF8-43C0-9154-B43E023398CA}" dt="2018-11-07T02:36:37.615" v="57" actId="2696"/>
        <pc:sldMkLst>
          <pc:docMk/>
          <pc:sldMk cId="3328535342" sldId="446"/>
        </pc:sldMkLst>
      </pc:sldChg>
      <pc:sldChg chg="del">
        <pc:chgData name="오유란 " userId="9b78cc58-c363-4f7e-afaf-cf101069adac" providerId="ADAL" clId="{01181DF8-5BF8-43C0-9154-B43E023398CA}" dt="2018-11-07T02:36:37.657" v="58" actId="2696"/>
        <pc:sldMkLst>
          <pc:docMk/>
          <pc:sldMk cId="2642712471" sldId="447"/>
        </pc:sldMkLst>
      </pc:sldChg>
      <pc:sldChg chg="del">
        <pc:chgData name="오유란 " userId="9b78cc58-c363-4f7e-afaf-cf101069adac" providerId="ADAL" clId="{01181DF8-5BF8-43C0-9154-B43E023398CA}" dt="2018-11-07T02:36:37.700" v="60" actId="2696"/>
        <pc:sldMkLst>
          <pc:docMk/>
          <pc:sldMk cId="754576493" sldId="448"/>
        </pc:sldMkLst>
      </pc:sldChg>
    </pc:docChg>
  </pc:docChgLst>
  <pc:docChgLst>
    <pc:chgData name="오유란(컴퓨터공학전공)" userId="9b78cc58-c363-4f7e-afaf-cf101069adac" providerId="ADAL" clId="{705CAEFA-1F02-4E68-B977-8B68A1E72CB9}"/>
    <pc:docChg chg="modSld">
      <pc:chgData name="오유란(컴퓨터공학전공)" userId="9b78cc58-c363-4f7e-afaf-cf101069adac" providerId="ADAL" clId="{705CAEFA-1F02-4E68-B977-8B68A1E72CB9}" dt="2018-11-07T03:27:50.510" v="1" actId="20577"/>
      <pc:docMkLst>
        <pc:docMk/>
      </pc:docMkLst>
      <pc:sldChg chg="modSp">
        <pc:chgData name="오유란(컴퓨터공학전공)" userId="9b78cc58-c363-4f7e-afaf-cf101069adac" providerId="ADAL" clId="{705CAEFA-1F02-4E68-B977-8B68A1E72CB9}" dt="2018-11-07T03:27:50.510" v="1" actId="20577"/>
        <pc:sldMkLst>
          <pc:docMk/>
          <pc:sldMk cId="2010849121" sldId="387"/>
        </pc:sldMkLst>
        <pc:spChg chg="mod">
          <ac:chgData name="오유란(컴퓨터공학전공)" userId="9b78cc58-c363-4f7e-afaf-cf101069adac" providerId="ADAL" clId="{705CAEFA-1F02-4E68-B977-8B68A1E72CB9}" dt="2018-11-07T03:27:50.510" v="1" actId="20577"/>
          <ac:spMkLst>
            <pc:docMk/>
            <pc:sldMk cId="2010849121" sldId="387"/>
            <ac:spMk id="7" creationId="{5CA24AE7-CADC-44E7-B197-A52CC0524E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F682A-C8A4-46A2-BDD9-8EEBF0E5256D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07409-E316-4F54-AFBE-37A31F2AE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63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058" y="1492648"/>
            <a:ext cx="7950742" cy="1550108"/>
          </a:xfrm>
        </p:spPr>
        <p:txBody>
          <a:bodyPr anchor="ctr">
            <a:normAutofit/>
          </a:bodyPr>
          <a:lstStyle>
            <a:lvl1pPr algn="l">
              <a:defRPr sz="5400">
                <a:solidFill>
                  <a:srgbClr val="00653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93924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A5D9-07ED-415E-B35A-5C5A5B890F68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8" y="667270"/>
            <a:ext cx="1443396" cy="612000"/>
          </a:xfrm>
          <a:prstGeom prst="rect">
            <a:avLst/>
          </a:prstGeom>
        </p:spPr>
      </p:pic>
      <p:pic>
        <p:nvPicPr>
          <p:cNvPr id="8" name="그림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88" y="5993660"/>
            <a:ext cx="18208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연결선 10"/>
          <p:cNvCxnSpPr/>
          <p:nvPr userDrawn="1"/>
        </p:nvCxnSpPr>
        <p:spPr>
          <a:xfrm>
            <a:off x="716602" y="2830746"/>
            <a:ext cx="7970198" cy="0"/>
          </a:xfrm>
          <a:prstGeom prst="line">
            <a:avLst/>
          </a:prstGeom>
          <a:ln w="28575">
            <a:solidFill>
              <a:srgbClr val="006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82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081A-DC07-49B7-AEBF-D184284BB20E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FDA1-4D36-4BAB-B2CD-FD7CFD24261C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5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84"/>
            <a:ext cx="9144001" cy="122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2pPr>
            <a:lvl3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3pPr>
            <a:lvl4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4pPr>
            <a:lvl5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5437-21A0-41C5-A301-426AD5A54AF6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6974" y="624396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9EBB13B-027C-43FE-86BD-FC8243F0A9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225" y="6345884"/>
            <a:ext cx="125412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244079"/>
            <a:ext cx="896870" cy="38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9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17911"/>
            <a:ext cx="7886700" cy="1189104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5821" y="2918266"/>
            <a:ext cx="4424767" cy="1500187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4835-C33C-4013-AF7C-766CB8EE5872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8" y="644320"/>
            <a:ext cx="1444320" cy="612000"/>
          </a:xfrm>
          <a:prstGeom prst="rect">
            <a:avLst/>
          </a:prstGeom>
        </p:spPr>
      </p:pic>
      <p:pic>
        <p:nvPicPr>
          <p:cNvPr id="9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128" y="6003789"/>
            <a:ext cx="18653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91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7193-0CC4-479C-A14C-F92F6E6ADB07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9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3E3-C0AF-4755-907B-C4D24CDBADEE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1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9A71-A0D3-468A-A2A3-8688F00A6E68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668C-2AFA-4EC9-A718-5F61D22B384A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7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EBA-26F4-4F55-9FB7-E07D62BDCF30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3A01-CBC4-420F-8960-B9B5F25222D1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fld id="{B5095B23-4AF9-4363-8F18-A5B77E1C7A9C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fld id="{C9EBB13B-027C-43FE-86BD-FC8243F0A9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1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adding-a-google-map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combining-data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3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firebase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geolocation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5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mysql-to-map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6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fire-place/index.html?index=../../index#0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7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marker-clustering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importing_data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earthquake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4633" y="1992710"/>
            <a:ext cx="7950742" cy="15501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/>
              <a:t>2018-2</a:t>
            </a:r>
            <a:r>
              <a:rPr lang="ko-KR" altLang="en-US" b="1" dirty="0"/>
              <a:t>학기 오픈</a:t>
            </a:r>
            <a:r>
              <a:rPr lang="en-US" altLang="ko-KR" b="1" dirty="0"/>
              <a:t>SW</a:t>
            </a:r>
            <a:r>
              <a:rPr lang="ko-KR" altLang="en-US" b="1" dirty="0"/>
              <a:t>플랫폼</a:t>
            </a:r>
            <a:br>
              <a:rPr lang="en-US" altLang="ko-KR" sz="4000" dirty="0"/>
            </a:b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771CBC78-BD42-4BEF-ACAA-007ACABB2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2018-10-17</a:t>
            </a:r>
          </a:p>
          <a:p>
            <a:r>
              <a:rPr lang="en-US" altLang="ko-KR" sz="3200" dirty="0"/>
              <a:t>Google</a:t>
            </a:r>
            <a:r>
              <a:rPr lang="ko-KR" altLang="en-US" sz="3200" dirty="0"/>
              <a:t> </a:t>
            </a:r>
            <a:r>
              <a:rPr lang="en-US" altLang="ko-KR" sz="3200" dirty="0"/>
              <a:t>Maps</a:t>
            </a:r>
            <a:r>
              <a:rPr lang="ko-KR" altLang="en-US" sz="3200" dirty="0"/>
              <a:t> </a:t>
            </a:r>
            <a:r>
              <a:rPr lang="en-US" altLang="ko-KR" sz="3200" dirty="0"/>
              <a:t>API </a:t>
            </a:r>
            <a:r>
              <a:rPr lang="ko-KR" altLang="en-US" sz="3200" dirty="0"/>
              <a:t>실습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3C48DC-3C7E-40BC-BB21-7FB244CC0DE4}"/>
              </a:ext>
            </a:extLst>
          </p:cNvPr>
          <p:cNvSpPr/>
          <p:nvPr/>
        </p:nvSpPr>
        <p:spPr>
          <a:xfrm>
            <a:off x="544088" y="5331460"/>
            <a:ext cx="8391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https://developers.google.com/maps/documentation/javascript/adding-a-google-map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78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6"/>
    </mc:Choice>
    <mc:Fallback xmlns="">
      <p:transition spd="slow" advTm="721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24655"/>
            <a:ext cx="8924361" cy="1325563"/>
          </a:xfrm>
        </p:spPr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데이터 합치기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2EDACB-BF4A-47F0-8575-0C25711DA1A8}"/>
              </a:ext>
            </a:extLst>
          </p:cNvPr>
          <p:cNvSpPr/>
          <p:nvPr/>
        </p:nvSpPr>
        <p:spPr>
          <a:xfrm>
            <a:off x="265470" y="1350218"/>
            <a:ext cx="8362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https://developers.google.com/maps/documentation/javascript/combining-data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05CE3-B145-4414-9834-39D53B4E4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58" y="1807816"/>
            <a:ext cx="6506483" cy="48012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848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24655"/>
            <a:ext cx="8924361" cy="1325563"/>
          </a:xfrm>
        </p:spPr>
        <p:txBody>
          <a:bodyPr/>
          <a:lstStyle/>
          <a:p>
            <a:r>
              <a:rPr lang="en-US" altLang="ko-KR" dirty="0"/>
              <a:t>* Firebase</a:t>
            </a:r>
            <a:r>
              <a:rPr lang="ko-KR" altLang="en-US" dirty="0"/>
              <a:t>와 연동하기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2EDACB-BF4A-47F0-8575-0C25711DA1A8}"/>
              </a:ext>
            </a:extLst>
          </p:cNvPr>
          <p:cNvSpPr/>
          <p:nvPr/>
        </p:nvSpPr>
        <p:spPr>
          <a:xfrm>
            <a:off x="265470" y="1350218"/>
            <a:ext cx="8362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https://developers.google.com/maps/documentation/javascript/firebase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FA75E6-E68A-4BF6-B6DC-43FF7B64F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11" y="2052674"/>
            <a:ext cx="6458851" cy="38581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9219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24655"/>
            <a:ext cx="8924361" cy="1325563"/>
          </a:xfrm>
        </p:spPr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현재 위치 표시하기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2EDACB-BF4A-47F0-8575-0C25711DA1A8}"/>
              </a:ext>
            </a:extLst>
          </p:cNvPr>
          <p:cNvSpPr/>
          <p:nvPr/>
        </p:nvSpPr>
        <p:spPr>
          <a:xfrm>
            <a:off x="265470" y="1350218"/>
            <a:ext cx="8362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https://developers.google.com/maps/documentation/javascript/geolocation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418E25-DE82-4794-B8EB-57545CFC2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685" y="2022922"/>
            <a:ext cx="6477904" cy="38295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499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24655"/>
            <a:ext cx="8924361" cy="1325563"/>
          </a:xfrm>
        </p:spPr>
        <p:txBody>
          <a:bodyPr/>
          <a:lstStyle/>
          <a:p>
            <a:r>
              <a:rPr lang="en-US" altLang="ko-KR" dirty="0"/>
              <a:t>* MySQL, PHP</a:t>
            </a:r>
            <a:r>
              <a:rPr lang="ko-KR" altLang="en-US" dirty="0"/>
              <a:t>와 연동하기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2EDACB-BF4A-47F0-8575-0C25711DA1A8}"/>
              </a:ext>
            </a:extLst>
          </p:cNvPr>
          <p:cNvSpPr/>
          <p:nvPr/>
        </p:nvSpPr>
        <p:spPr>
          <a:xfrm>
            <a:off x="265470" y="1350218"/>
            <a:ext cx="8362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https://developers.google.com/maps/documentation/javascript/mysql-to-maps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4CD225-C930-4AAD-9ED0-C48FBF526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241" y="1834832"/>
            <a:ext cx="6477904" cy="45916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1613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24655"/>
            <a:ext cx="8924361" cy="1325563"/>
          </a:xfrm>
        </p:spPr>
        <p:txBody>
          <a:bodyPr/>
          <a:lstStyle/>
          <a:p>
            <a:r>
              <a:rPr lang="en-US" altLang="ko-KR" dirty="0"/>
              <a:t>*** (</a:t>
            </a:r>
            <a:r>
              <a:rPr lang="ko-KR" altLang="en-US" dirty="0"/>
              <a:t>선택</a:t>
            </a:r>
            <a:r>
              <a:rPr lang="en-US" altLang="ko-KR" dirty="0"/>
              <a:t>) </a:t>
            </a:r>
            <a:r>
              <a:rPr lang="ko-KR" altLang="en-US" dirty="0" err="1"/>
              <a:t>안드로이드용</a:t>
            </a:r>
            <a:r>
              <a:rPr lang="ko-KR" altLang="en-US" dirty="0"/>
              <a:t> 지도 </a:t>
            </a:r>
            <a:r>
              <a:rPr lang="en-US" altLang="ko-KR" dirty="0"/>
              <a:t>API</a:t>
            </a:r>
            <a:r>
              <a:rPr lang="ko-KR" altLang="en-US" dirty="0"/>
              <a:t>실습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2EDACB-BF4A-47F0-8575-0C25711DA1A8}"/>
              </a:ext>
            </a:extLst>
          </p:cNvPr>
          <p:cNvSpPr/>
          <p:nvPr/>
        </p:nvSpPr>
        <p:spPr>
          <a:xfrm>
            <a:off x="265470" y="1350218"/>
            <a:ext cx="8362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https://codelabs.developers.google.com/</a:t>
            </a:r>
            <a:r>
              <a:rPr lang="en-US" altLang="ko-KR" dirty="0" err="1">
                <a:hlinkClick r:id="rId3"/>
              </a:rPr>
              <a:t>codelabs</a:t>
            </a:r>
            <a:r>
              <a:rPr lang="en-US" altLang="ko-KR" dirty="0">
                <a:hlinkClick r:id="rId3"/>
              </a:rPr>
              <a:t>/fire-place/</a:t>
            </a:r>
            <a:r>
              <a:rPr lang="en-US" altLang="ko-KR" dirty="0" err="1">
                <a:hlinkClick r:id="rId3"/>
              </a:rPr>
              <a:t>index.html?index</a:t>
            </a:r>
            <a:r>
              <a:rPr lang="en-US" altLang="ko-KR" dirty="0">
                <a:hlinkClick r:id="rId3"/>
              </a:rPr>
              <a:t>=..%2F..%2Findex#0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9C182B-8380-458B-9C18-6BD445379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696" y="1731605"/>
            <a:ext cx="2572109" cy="48774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023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Step 1. HTML</a:t>
            </a:r>
            <a:r>
              <a:rPr lang="ko-KR" altLang="en-US" dirty="0"/>
              <a:t> 페이지 만들기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1D2399-EB38-4847-A4B9-EBF614787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7" y="1796547"/>
            <a:ext cx="8135485" cy="42677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987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기본 코드 구성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Step 1. HTML</a:t>
            </a:r>
            <a:r>
              <a:rPr lang="ko-KR" altLang="en-US" dirty="0"/>
              <a:t> 페이지 만들기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F34ABB-A5BA-4D01-911F-8AF8FC432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98" y="2247022"/>
            <a:ext cx="4439264" cy="38676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&lt;!DOCTYPE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html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html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head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style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#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width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100%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height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400px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background-color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grey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style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head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body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&lt;h3&gt;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Google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Maps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Demo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&lt;/h3&gt;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&lt;!--The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element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--&gt;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&gt;&lt;/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body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html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22F3E3-D479-421F-9A6E-A7F8DFF72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128" y="3169501"/>
            <a:ext cx="2653071" cy="2421111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[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참고</a:t>
            </a:r>
            <a:r>
              <a:rPr lang="en-US" altLang="ko-KR" dirty="0">
                <a:solidFill>
                  <a:srgbClr val="37474F"/>
                </a:solidFill>
                <a:latin typeface="Arial Unicode MS"/>
                <a:ea typeface="Roboto Mono"/>
              </a:rPr>
              <a:t>] HTML</a:t>
            </a:r>
            <a:r>
              <a:rPr lang="ko-KR" altLang="en-US" dirty="0">
                <a:solidFill>
                  <a:srgbClr val="37474F"/>
                </a:solidFill>
                <a:latin typeface="Arial Unicode MS"/>
                <a:ea typeface="Roboto Mono"/>
              </a:rPr>
              <a:t>의 기본 구성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html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head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head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body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body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html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191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3942197" cy="4783461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메모장</a:t>
            </a:r>
            <a:r>
              <a:rPr lang="en-US" altLang="ko-KR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(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다른 에디터도 좋음</a:t>
            </a:r>
            <a:r>
              <a:rPr lang="en-US" altLang="ko-KR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을 열어 옆의 코드를 </a:t>
            </a:r>
            <a:r>
              <a:rPr lang="ko-KR" altLang="en-US" sz="24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복붙하고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.html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로 저장</a:t>
            </a:r>
            <a:endParaRPr lang="en-US" altLang="ko-KR" sz="24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실행해보기 </a:t>
            </a:r>
            <a:endParaRPr lang="en-US" altLang="ko-KR" sz="24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24655"/>
            <a:ext cx="8924361" cy="1325563"/>
          </a:xfrm>
        </p:spPr>
        <p:txBody>
          <a:bodyPr/>
          <a:lstStyle/>
          <a:p>
            <a:r>
              <a:rPr lang="en-US" altLang="ko-KR" dirty="0"/>
              <a:t>Step 2. </a:t>
            </a:r>
            <a:r>
              <a:rPr lang="ko-KR" altLang="en-US" dirty="0" err="1"/>
              <a:t>마커표시가</a:t>
            </a:r>
            <a:r>
              <a:rPr lang="ko-KR" altLang="en-US" dirty="0"/>
              <a:t> 있는 지도 넣기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8081A97-8197-43E6-B29B-8FBB51F0F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74" y="1393075"/>
            <a:ext cx="4572000" cy="52834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&lt;!DOCTYPE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html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html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head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style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/*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of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element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contains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*/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#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height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400px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/* The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height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400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pixels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*/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width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100%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/* The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width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width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of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web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page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*/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style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head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body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&lt;h3&gt;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Google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Maps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Demo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&lt;/h3&gt;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&lt;!--The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element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--&gt;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script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Initialize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and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add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map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function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initMap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The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location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of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Uluru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uluru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{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lat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-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25.344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lng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131.036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The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centered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Uluru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google.maps.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document.getElementById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), {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zoom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4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center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uluru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});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The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marker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positioned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Uluru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marker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google.maps.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Marker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({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position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uluru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});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script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script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async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defer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src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"https://maps.googleapis.com/maps/api/js?key=</a:t>
            </a:r>
            <a:r>
              <a:rPr kumimoji="0" lang="ko-KR" altLang="ko-KR" sz="1000" b="1" i="1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YOUR_API_KEY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&amp;callback=initMap"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script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body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html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834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3942197" cy="4783461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메모장</a:t>
            </a:r>
            <a:r>
              <a:rPr lang="en-US" altLang="ko-KR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(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다른 에디터도 좋음</a:t>
            </a:r>
            <a:r>
              <a:rPr lang="en-US" altLang="ko-KR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을 열어 옆의 코드를 </a:t>
            </a:r>
            <a:r>
              <a:rPr lang="ko-KR" altLang="en-US" sz="24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복붙하고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.html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로 저장</a:t>
            </a:r>
            <a:endParaRPr lang="en-US" altLang="ko-KR" sz="24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실행해보기 </a:t>
            </a:r>
            <a:endParaRPr lang="en-US" altLang="ko-KR" sz="24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24655"/>
            <a:ext cx="8924361" cy="1325563"/>
          </a:xfrm>
        </p:spPr>
        <p:txBody>
          <a:bodyPr/>
          <a:lstStyle/>
          <a:p>
            <a:r>
              <a:rPr lang="en-US" altLang="ko-KR" dirty="0"/>
              <a:t>Step 3. </a:t>
            </a:r>
            <a:r>
              <a:rPr lang="ko-KR" altLang="en-US" dirty="0" err="1"/>
              <a:t>마커표시가</a:t>
            </a:r>
            <a:r>
              <a:rPr lang="ko-KR" altLang="en-US" dirty="0"/>
              <a:t> 있는 지도 넣기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8081A97-8197-43E6-B29B-8FBB51F0F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74" y="1393075"/>
            <a:ext cx="4572000" cy="52834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&lt;!DOCTYPE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html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html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head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style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/*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of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element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contains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*/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#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height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400px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/* The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height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400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pixels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*/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width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100%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/* The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width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width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of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web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page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*/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style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head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body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&lt;h3&gt;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Google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Maps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Demo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&lt;/h3&gt;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&lt;!--The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element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--&gt;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script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Initialize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and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add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map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function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initMap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The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location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of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Uluru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uluru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{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lat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-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25.344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lng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131.036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The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centered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Uluru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google.maps.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document.getElementById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), {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zoom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4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center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uluru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});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The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marker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positioned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Uluru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marker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google.maps.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Marker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({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position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uluru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});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script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script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async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defer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src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"https://maps.googleapis.com/maps/api/js?key=</a:t>
            </a:r>
            <a:r>
              <a:rPr kumimoji="0" lang="ko-KR" altLang="ko-KR" sz="1000" b="1" i="1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YOUR_API_KEY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&amp;callback=initMap"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script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body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html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572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45" y="1350218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Google Cloud Platform Console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로 가기 </a:t>
            </a:r>
            <a:endParaRPr lang="en-US" altLang="ko-KR" sz="20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프로젝트 만들기 </a:t>
            </a:r>
            <a:endParaRPr lang="en-US" altLang="ko-KR" sz="20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왼쪽 상단 메뉴 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&gt; APIs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&amp;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Services &gt; Credentials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Create credentials &gt; API key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클릭</a:t>
            </a:r>
            <a:endParaRPr lang="en-US" altLang="ko-KR" sz="20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복사하여 코드내 </a:t>
            </a:r>
            <a:r>
              <a:rPr lang="ko-KR" altLang="ko-KR" sz="2000" b="1" i="1" dirty="0">
                <a:solidFill>
                  <a:srgbClr val="0D904F"/>
                </a:solidFill>
                <a:latin typeface="Arial Unicode MS"/>
                <a:ea typeface="Roboto Mono"/>
              </a:rPr>
              <a:t>YOUR_API_KEY </a:t>
            </a:r>
            <a:r>
              <a:rPr lang="ko-KR" altLang="en-US" sz="2000" b="1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자리에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붙여넣고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새로고침해보기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endParaRPr lang="en-US" altLang="ko-KR" sz="20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24655"/>
            <a:ext cx="8924361" cy="1325563"/>
          </a:xfrm>
        </p:spPr>
        <p:txBody>
          <a:bodyPr/>
          <a:lstStyle/>
          <a:p>
            <a:r>
              <a:rPr lang="en-US" altLang="ko-KR" dirty="0"/>
              <a:t>Step 4. API key</a:t>
            </a:r>
            <a:r>
              <a:rPr lang="ko-KR" altLang="en-US" dirty="0"/>
              <a:t>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9F440D-978F-4CBA-BED2-40666B6738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2682981" y="4092428"/>
            <a:ext cx="6341393" cy="26269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F835B7-5126-4B26-933D-90F71B706AD6}"/>
              </a:ext>
            </a:extLst>
          </p:cNvPr>
          <p:cNvSpPr/>
          <p:nvPr/>
        </p:nvSpPr>
        <p:spPr>
          <a:xfrm>
            <a:off x="2682981" y="5405897"/>
            <a:ext cx="1299084" cy="3902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CBB7F0-4654-4410-BD39-25BE0BAC509B}"/>
              </a:ext>
            </a:extLst>
          </p:cNvPr>
          <p:cNvSpPr/>
          <p:nvPr/>
        </p:nvSpPr>
        <p:spPr>
          <a:xfrm>
            <a:off x="4650684" y="5208942"/>
            <a:ext cx="1071690" cy="3902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084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24655"/>
            <a:ext cx="8924361" cy="1325563"/>
          </a:xfrm>
        </p:spPr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마커 클러스터 표시하기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2EDACB-BF4A-47F0-8575-0C25711DA1A8}"/>
              </a:ext>
            </a:extLst>
          </p:cNvPr>
          <p:cNvSpPr/>
          <p:nvPr/>
        </p:nvSpPr>
        <p:spPr>
          <a:xfrm>
            <a:off x="265470" y="1350218"/>
            <a:ext cx="8362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https://developers.google.com/maps/documentation/javascript/marker-clustering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2238E5C-DFD2-454E-B5EA-877CBD2D0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3" y="1855448"/>
            <a:ext cx="6439799" cy="47536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1902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24655"/>
            <a:ext cx="8924361" cy="1325563"/>
          </a:xfrm>
        </p:spPr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지도에 데이터 불러오기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2EDACB-BF4A-47F0-8575-0C25711DA1A8}"/>
              </a:ext>
            </a:extLst>
          </p:cNvPr>
          <p:cNvSpPr/>
          <p:nvPr/>
        </p:nvSpPr>
        <p:spPr>
          <a:xfrm>
            <a:off x="265470" y="1350218"/>
            <a:ext cx="8362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https://developers.google.com/maps/documentation/javascript/importing_data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BCEA99-51A4-436B-8CD9-1E40ACDB2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67" y="1873571"/>
            <a:ext cx="6458851" cy="40010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937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24655"/>
            <a:ext cx="8924361" cy="1325563"/>
          </a:xfrm>
        </p:spPr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데이터 시각화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2EDACB-BF4A-47F0-8575-0C25711DA1A8}"/>
              </a:ext>
            </a:extLst>
          </p:cNvPr>
          <p:cNvSpPr/>
          <p:nvPr/>
        </p:nvSpPr>
        <p:spPr>
          <a:xfrm>
            <a:off x="265470" y="1350218"/>
            <a:ext cx="8362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https://developers.google.com/maps/documentation/javascript/earthquakes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36E5D7-F581-4450-A0D6-582AAE104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26" y="1901350"/>
            <a:ext cx="5439534" cy="37914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93763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10154</TotalTime>
  <Words>325</Words>
  <Application>Microsoft Office PowerPoint</Application>
  <PresentationFormat>화면 슬라이드 쇼(4:3)</PresentationFormat>
  <Paragraphs>53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Arial Unicode MS</vt:lpstr>
      <vt:lpstr>Roboto Mono</vt:lpstr>
      <vt:lpstr>맑은 고딕</vt:lpstr>
      <vt:lpstr>이화체</vt:lpstr>
      <vt:lpstr>Arial</vt:lpstr>
      <vt:lpstr>Calibri</vt:lpstr>
      <vt:lpstr>Office 테마</vt:lpstr>
      <vt:lpstr>2018-2학기 오픈SW플랫폼 </vt:lpstr>
      <vt:lpstr>Step 1. HTML 페이지 만들기</vt:lpstr>
      <vt:lpstr>Step 1. HTML 페이지 만들기</vt:lpstr>
      <vt:lpstr>Step 2. 마커표시가 있는 지도 넣기</vt:lpstr>
      <vt:lpstr>Step 3. 마커표시가 있는 지도 넣기</vt:lpstr>
      <vt:lpstr>Step 4. API key 만들기</vt:lpstr>
      <vt:lpstr>* 마커 클러스터 표시하기</vt:lpstr>
      <vt:lpstr>* 지도에 데이터 불러오기</vt:lpstr>
      <vt:lpstr>* 데이터 시각화</vt:lpstr>
      <vt:lpstr>* 데이터 합치기</vt:lpstr>
      <vt:lpstr>* Firebase와 연동하기</vt:lpstr>
      <vt:lpstr>* 현재 위치 표시하기 </vt:lpstr>
      <vt:lpstr>* MySQL, PHP와 연동하기</vt:lpstr>
      <vt:lpstr>*** (선택) 안드로이드용 지도 API실습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오유란(컴퓨터공학전공)</cp:lastModifiedBy>
  <cp:revision>223</cp:revision>
  <dcterms:created xsi:type="dcterms:W3CDTF">2018-01-12T04:32:51Z</dcterms:created>
  <dcterms:modified xsi:type="dcterms:W3CDTF">2018-11-07T03:27:58Z</dcterms:modified>
</cp:coreProperties>
</file>