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382" r:id="rId3"/>
    <p:sldId id="383" r:id="rId4"/>
    <p:sldId id="397" r:id="rId5"/>
    <p:sldId id="395" r:id="rId6"/>
    <p:sldId id="384" r:id="rId7"/>
    <p:sldId id="396" r:id="rId8"/>
    <p:sldId id="402" r:id="rId9"/>
    <p:sldId id="398" r:id="rId10"/>
    <p:sldId id="387" r:id="rId11"/>
    <p:sldId id="399" r:id="rId12"/>
    <p:sldId id="400" r:id="rId13"/>
    <p:sldId id="401" r:id="rId14"/>
    <p:sldId id="386" r:id="rId15"/>
    <p:sldId id="404" r:id="rId16"/>
    <p:sldId id="388" r:id="rId17"/>
    <p:sldId id="406" r:id="rId18"/>
    <p:sldId id="389" r:id="rId19"/>
    <p:sldId id="407" r:id="rId20"/>
    <p:sldId id="408" r:id="rId21"/>
    <p:sldId id="409" r:id="rId22"/>
    <p:sldId id="390" r:id="rId23"/>
    <p:sldId id="411" r:id="rId24"/>
    <p:sldId id="412" r:id="rId25"/>
    <p:sldId id="426" r:id="rId26"/>
    <p:sldId id="427" r:id="rId27"/>
    <p:sldId id="428" r:id="rId28"/>
    <p:sldId id="429" r:id="rId29"/>
    <p:sldId id="431" r:id="rId30"/>
    <p:sldId id="414" r:id="rId31"/>
    <p:sldId id="434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6" r:id="rId40"/>
    <p:sldId id="447" r:id="rId41"/>
    <p:sldId id="448" r:id="rId42"/>
    <p:sldId id="449" r:id="rId43"/>
    <p:sldId id="457" r:id="rId44"/>
    <p:sldId id="450" r:id="rId45"/>
    <p:sldId id="451" r:id="rId46"/>
    <p:sldId id="452" r:id="rId47"/>
    <p:sldId id="453" r:id="rId48"/>
    <p:sldId id="455" r:id="rId49"/>
    <p:sldId id="458" r:id="rId50"/>
    <p:sldId id="459" r:id="rId51"/>
    <p:sldId id="460" r:id="rId52"/>
    <p:sldId id="461" r:id="rId53"/>
    <p:sldId id="456" r:id="rId54"/>
    <p:sldId id="465" r:id="rId55"/>
    <p:sldId id="466" r:id="rId56"/>
    <p:sldId id="467" r:id="rId57"/>
    <p:sldId id="462" r:id="rId58"/>
    <p:sldId id="468" r:id="rId59"/>
    <p:sldId id="469" r:id="rId60"/>
    <p:sldId id="424" r:id="rId61"/>
    <p:sldId id="464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0"/>
    <a:srgbClr val="FFFFFF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88351" autoAdjust="0"/>
  </p:normalViewPr>
  <p:slideViewPr>
    <p:cSldViewPr snapToGrid="0">
      <p:cViewPr varScale="1">
        <p:scale>
          <a:sx n="69" d="100"/>
          <a:sy n="69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4E34F1CC-3272-43AD-9EAC-08822E415138}"/>
    <pc:docChg chg="undo custSel addSld delSld modSld sldOrd">
      <pc:chgData name="오유란 " userId="9b78cc58-c363-4f7e-afaf-cf101069adac" providerId="ADAL" clId="{4E34F1CC-3272-43AD-9EAC-08822E415138}" dt="2018-11-14T06:11:51.558" v="7419"/>
      <pc:docMkLst>
        <pc:docMk/>
      </pc:docMkLst>
      <pc:sldChg chg="modSp">
        <pc:chgData name="오유란 " userId="9b78cc58-c363-4f7e-afaf-cf101069adac" providerId="ADAL" clId="{4E34F1CC-3272-43AD-9EAC-08822E415138}" dt="2018-11-14T06:11:51.558" v="7419"/>
        <pc:sldMkLst>
          <pc:docMk/>
          <pc:sldMk cId="4015787120" sldId="256"/>
        </pc:sldMkLst>
        <pc:spChg chg="mod">
          <ac:chgData name="오유란 " userId="9b78cc58-c363-4f7e-afaf-cf101069adac" providerId="ADAL" clId="{4E34F1CC-3272-43AD-9EAC-08822E415138}" dt="2018-11-14T06:11:51.558" v="7419"/>
          <ac:spMkLst>
            <pc:docMk/>
            <pc:sldMk cId="4015787120" sldId="256"/>
            <ac:spMk id="5" creationId="{771CBC78-BD42-4BEF-ACAA-007ACABB2444}"/>
          </ac:spMkLst>
        </pc:spChg>
      </pc:sldChg>
      <pc:sldChg chg="del">
        <pc:chgData name="오유란 " userId="9b78cc58-c363-4f7e-afaf-cf101069adac" providerId="ADAL" clId="{4E34F1CC-3272-43AD-9EAC-08822E415138}" dt="2018-11-14T03:01:03.960" v="396" actId="2696"/>
        <pc:sldMkLst>
          <pc:docMk/>
          <pc:sldMk cId="3919219882" sldId="391"/>
        </pc:sldMkLst>
      </pc:sldChg>
      <pc:sldChg chg="del">
        <pc:chgData name="오유란 " userId="9b78cc58-c363-4f7e-afaf-cf101069adac" providerId="ADAL" clId="{4E34F1CC-3272-43AD-9EAC-08822E415138}" dt="2018-11-14T02:52:09.100" v="3" actId="2696"/>
        <pc:sldMkLst>
          <pc:docMk/>
          <pc:sldMk cId="190119935" sldId="410"/>
        </pc:sldMkLst>
      </pc:sldChg>
      <pc:sldChg chg="addSp delSp modSp add">
        <pc:chgData name="오유란 " userId="9b78cc58-c363-4f7e-afaf-cf101069adac" providerId="ADAL" clId="{4E34F1CC-3272-43AD-9EAC-08822E415138}" dt="2018-11-14T02:54:02.868" v="96"/>
        <pc:sldMkLst>
          <pc:docMk/>
          <pc:sldMk cId="1566939034" sldId="411"/>
        </pc:sldMkLst>
        <pc:spChg chg="add mod">
          <ac:chgData name="오유란 " userId="9b78cc58-c363-4f7e-afaf-cf101069adac" providerId="ADAL" clId="{4E34F1CC-3272-43AD-9EAC-08822E415138}" dt="2018-11-14T02:52:53.433" v="94" actId="1076"/>
          <ac:spMkLst>
            <pc:docMk/>
            <pc:sldMk cId="1566939034" sldId="411"/>
            <ac:spMk id="2" creationId="{54FA8BCD-F875-4EC3-A436-0904EE68B6B3}"/>
          </ac:spMkLst>
        </pc:spChg>
        <pc:spChg chg="add mod">
          <ac:chgData name="오유란 " userId="9b78cc58-c363-4f7e-afaf-cf101069adac" providerId="ADAL" clId="{4E34F1CC-3272-43AD-9EAC-08822E415138}" dt="2018-11-14T02:52:41.241" v="90"/>
          <ac:spMkLst>
            <pc:docMk/>
            <pc:sldMk cId="1566939034" sldId="411"/>
            <ac:spMk id="6" creationId="{F76E8E6A-80F5-43EC-B0F4-898CE8C609B1}"/>
          </ac:spMkLst>
        </pc:spChg>
        <pc:spChg chg="add del">
          <ac:chgData name="오유란 " userId="9b78cc58-c363-4f7e-afaf-cf101069adac" providerId="ADAL" clId="{4E34F1CC-3272-43AD-9EAC-08822E415138}" dt="2018-11-14T02:54:02.868" v="96"/>
          <ac:spMkLst>
            <pc:docMk/>
            <pc:sldMk cId="1566939034" sldId="411"/>
            <ac:spMk id="8" creationId="{F9BF06E1-0578-4099-AEAF-518F66957D94}"/>
          </ac:spMkLst>
        </pc:spChg>
        <pc:spChg chg="del">
          <ac:chgData name="오유란 " userId="9b78cc58-c363-4f7e-afaf-cf101069adac" providerId="ADAL" clId="{4E34F1CC-3272-43AD-9EAC-08822E415138}" dt="2018-11-14T02:52:03.979" v="2" actId="478"/>
          <ac:spMkLst>
            <pc:docMk/>
            <pc:sldMk cId="1566939034" sldId="411"/>
            <ac:spMk id="12" creationId="{AA2EDACB-BF4A-47F0-8575-0C25711DA1A8}"/>
          </ac:spMkLst>
        </pc:spChg>
        <pc:picChg chg="del">
          <ac:chgData name="오유란 " userId="9b78cc58-c363-4f7e-afaf-cf101069adac" providerId="ADAL" clId="{4E34F1CC-3272-43AD-9EAC-08822E415138}" dt="2018-11-14T02:52:00.554" v="1" actId="478"/>
          <ac:picMkLst>
            <pc:docMk/>
            <pc:sldMk cId="1566939034" sldId="411"/>
            <ac:picMk id="3" creationId="{92D05CE3-B145-4414-9834-39D53B4E41DF}"/>
          </ac:picMkLst>
        </pc:picChg>
      </pc:sldChg>
      <pc:sldChg chg="delSp modSp add">
        <pc:chgData name="오유란 " userId="9b78cc58-c363-4f7e-afaf-cf101069adac" providerId="ADAL" clId="{4E34F1CC-3272-43AD-9EAC-08822E415138}" dt="2018-11-14T02:55:55.986" v="366" actId="20577"/>
        <pc:sldMkLst>
          <pc:docMk/>
          <pc:sldMk cId="794234618" sldId="412"/>
        </pc:sldMkLst>
        <pc:spChg chg="del">
          <ac:chgData name="오유란 " userId="9b78cc58-c363-4f7e-afaf-cf101069adac" providerId="ADAL" clId="{4E34F1CC-3272-43AD-9EAC-08822E415138}" dt="2018-11-14T02:54:18.402" v="98" actId="478"/>
          <ac:spMkLst>
            <pc:docMk/>
            <pc:sldMk cId="794234618" sldId="412"/>
            <ac:spMk id="2" creationId="{54FA8BCD-F875-4EC3-A436-0904EE68B6B3}"/>
          </ac:spMkLst>
        </pc:spChg>
        <pc:spChg chg="mod">
          <ac:chgData name="오유란 " userId="9b78cc58-c363-4f7e-afaf-cf101069adac" providerId="ADAL" clId="{4E34F1CC-3272-43AD-9EAC-08822E415138}" dt="2018-11-14T02:55:55.986" v="366" actId="20577"/>
          <ac:spMkLst>
            <pc:docMk/>
            <pc:sldMk cId="794234618" sldId="412"/>
            <ac:spMk id="6" creationId="{F76E8E6A-80F5-43EC-B0F4-898CE8C609B1}"/>
          </ac:spMkLst>
        </pc:spChg>
      </pc:sldChg>
      <pc:sldChg chg="addSp delSp modSp add del">
        <pc:chgData name="오유란 " userId="9b78cc58-c363-4f7e-afaf-cf101069adac" providerId="ADAL" clId="{4E34F1CC-3272-43AD-9EAC-08822E415138}" dt="2018-11-14T03:06:02.863" v="521" actId="2696"/>
        <pc:sldMkLst>
          <pc:docMk/>
          <pc:sldMk cId="1615713788" sldId="413"/>
        </pc:sldMkLst>
        <pc:spChg chg="mod">
          <ac:chgData name="오유란 " userId="9b78cc58-c363-4f7e-afaf-cf101069adac" providerId="ADAL" clId="{4E34F1CC-3272-43AD-9EAC-08822E415138}" dt="2018-11-14T03:04:52.909" v="501" actId="1076"/>
          <ac:spMkLst>
            <pc:docMk/>
            <pc:sldMk cId="1615713788" sldId="413"/>
            <ac:spMk id="6" creationId="{BC3B8CA6-F961-4F43-8F01-68D9B8F9820A}"/>
          </ac:spMkLst>
        </pc:spChg>
        <pc:spChg chg="mod">
          <ac:chgData name="오유란 " userId="9b78cc58-c363-4f7e-afaf-cf101069adac" providerId="ADAL" clId="{4E34F1CC-3272-43AD-9EAC-08822E415138}" dt="2018-11-14T03:01:27.627" v="418"/>
          <ac:spMkLst>
            <pc:docMk/>
            <pc:sldMk cId="1615713788" sldId="413"/>
            <ac:spMk id="7" creationId="{5CA24AE7-CADC-44E7-B197-A52CC0524E2F}"/>
          </ac:spMkLst>
        </pc:spChg>
        <pc:spChg chg="add mod">
          <ac:chgData name="오유란 " userId="9b78cc58-c363-4f7e-afaf-cf101069adac" providerId="ADAL" clId="{4E34F1CC-3272-43AD-9EAC-08822E415138}" dt="2018-11-14T03:04:45.560" v="500" actId="20577"/>
          <ac:spMkLst>
            <pc:docMk/>
            <pc:sldMk cId="1615713788" sldId="413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3:02:03.093" v="460" actId="1076"/>
          <ac:picMkLst>
            <pc:docMk/>
            <pc:sldMk cId="1615713788" sldId="413"/>
            <ac:picMk id="3" creationId="{A536596C-1773-4B50-A247-EEEF4E087677}"/>
          </ac:picMkLst>
        </pc:picChg>
        <pc:picChg chg="del">
          <ac:chgData name="오유란 " userId="9b78cc58-c363-4f7e-afaf-cf101069adac" providerId="ADAL" clId="{4E34F1CC-3272-43AD-9EAC-08822E415138}" dt="2018-11-14T03:01:48.184" v="458" actId="478"/>
          <ac:picMkLst>
            <pc:docMk/>
            <pc:sldMk cId="1615713788" sldId="413"/>
            <ac:picMk id="10" creationId="{8A1D2399-EB38-4847-A4B9-EBF614787BD6}"/>
          </ac:picMkLst>
        </pc:picChg>
      </pc:sldChg>
      <pc:sldChg chg="addSp delSp modSp add ord">
        <pc:chgData name="오유란 " userId="9b78cc58-c363-4f7e-afaf-cf101069adac" providerId="ADAL" clId="{4E34F1CC-3272-43AD-9EAC-08822E415138}" dt="2018-11-14T04:43:57.876" v="3161" actId="1076"/>
        <pc:sldMkLst>
          <pc:docMk/>
          <pc:sldMk cId="1080176306" sldId="414"/>
        </pc:sldMkLst>
        <pc:spChg chg="add del mod">
          <ac:chgData name="오유란 " userId="9b78cc58-c363-4f7e-afaf-cf101069adac" providerId="ADAL" clId="{4E34F1CC-3272-43AD-9EAC-08822E415138}" dt="2018-11-14T04:41:40.155" v="3006" actId="478"/>
          <ac:spMkLst>
            <pc:docMk/>
            <pc:sldMk cId="1080176306" sldId="414"/>
            <ac:spMk id="2" creationId="{4C80E227-5535-4590-A488-26E1D7C8F764}"/>
          </ac:spMkLst>
        </pc:spChg>
        <pc:spChg chg="add mod">
          <ac:chgData name="오유란 " userId="9b78cc58-c363-4f7e-afaf-cf101069adac" providerId="ADAL" clId="{4E34F1CC-3272-43AD-9EAC-08822E415138}" dt="2018-11-14T04:43:57.876" v="3161" actId="1076"/>
          <ac:spMkLst>
            <pc:docMk/>
            <pc:sldMk cId="1080176306" sldId="414"/>
            <ac:spMk id="5" creationId="{AF525FAA-78D9-48AC-A1F0-0A9C62ABC106}"/>
          </ac:spMkLst>
        </pc:spChg>
        <pc:spChg chg="mod">
          <ac:chgData name="오유란 " userId="9b78cc58-c363-4f7e-afaf-cf101069adac" providerId="ADAL" clId="{4E34F1CC-3272-43AD-9EAC-08822E415138}" dt="2018-11-14T04:29:30.305" v="2090" actId="1076"/>
          <ac:spMkLst>
            <pc:docMk/>
            <pc:sldMk cId="1080176306" sldId="414"/>
            <ac:spMk id="6" creationId="{BC3B8CA6-F961-4F43-8F01-68D9B8F9820A}"/>
          </ac:spMkLst>
        </pc:spChg>
        <pc:spChg chg="mod">
          <ac:chgData name="오유란 " userId="9b78cc58-c363-4f7e-afaf-cf101069adac" providerId="ADAL" clId="{4E34F1CC-3272-43AD-9EAC-08822E415138}" dt="2018-11-14T04:29:02.662" v="2076"/>
          <ac:spMkLst>
            <pc:docMk/>
            <pc:sldMk cId="1080176306" sldId="414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43:53.609" v="3160" actId="20577"/>
          <ac:spMkLst>
            <pc:docMk/>
            <pc:sldMk cId="1080176306" sldId="414"/>
            <ac:spMk id="8" creationId="{60026C1B-50F1-4ADB-AD77-E6E88BC075E9}"/>
          </ac:spMkLst>
        </pc:spChg>
        <pc:picChg chg="del">
          <ac:chgData name="오유란 " userId="9b78cc58-c363-4f7e-afaf-cf101069adac" providerId="ADAL" clId="{4E34F1CC-3272-43AD-9EAC-08822E415138}" dt="2018-11-14T04:41:34.338" v="3005" actId="478"/>
          <ac:picMkLst>
            <pc:docMk/>
            <pc:sldMk cId="1080176306" sldId="414"/>
            <ac:picMk id="3" creationId="{A536596C-1773-4B50-A247-EEEF4E087677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5:58:55.524" v="6598" actId="2696"/>
        <pc:sldMkLst>
          <pc:docMk/>
          <pc:sldMk cId="783352658" sldId="415"/>
        </pc:sldMkLst>
        <pc:spChg chg="del">
          <ac:chgData name="오유란 " userId="9b78cc58-c363-4f7e-afaf-cf101069adac" providerId="ADAL" clId="{4E34F1CC-3272-43AD-9EAC-08822E415138}" dt="2018-11-14T03:14:44.593" v="718" actId="478"/>
          <ac:spMkLst>
            <pc:docMk/>
            <pc:sldMk cId="783352658" sldId="415"/>
            <ac:spMk id="2" creationId="{4C80E227-5535-4590-A488-26E1D7C8F764}"/>
          </ac:spMkLst>
        </pc:spChg>
        <pc:spChg chg="del">
          <ac:chgData name="오유란 " userId="9b78cc58-c363-4f7e-afaf-cf101069adac" providerId="ADAL" clId="{4E34F1CC-3272-43AD-9EAC-08822E415138}" dt="2018-11-14T03:08:03.505" v="526" actId="478"/>
          <ac:spMkLst>
            <pc:docMk/>
            <pc:sldMk cId="783352658" sldId="415"/>
            <ac:spMk id="6" creationId="{BC3B8CA6-F961-4F43-8F01-68D9B8F9820A}"/>
          </ac:spMkLst>
        </pc:spChg>
        <pc:spChg chg="del">
          <ac:chgData name="오유란 " userId="9b78cc58-c363-4f7e-afaf-cf101069adac" providerId="ADAL" clId="{4E34F1CC-3272-43AD-9EAC-08822E415138}" dt="2018-11-14T03:07:56.140" v="524" actId="478"/>
          <ac:spMkLst>
            <pc:docMk/>
            <pc:sldMk cId="783352658" sldId="415"/>
            <ac:spMk id="8" creationId="{60026C1B-50F1-4ADB-AD77-E6E88BC075E9}"/>
          </ac:spMkLst>
        </pc:spChg>
        <pc:spChg chg="add del mod">
          <ac:chgData name="오유란 " userId="9b78cc58-c363-4f7e-afaf-cf101069adac" providerId="ADAL" clId="{4E34F1CC-3272-43AD-9EAC-08822E415138}" dt="2018-11-14T03:08:00.913" v="525" actId="478"/>
          <ac:spMkLst>
            <pc:docMk/>
            <pc:sldMk cId="783352658" sldId="415"/>
            <ac:spMk id="9" creationId="{4B960896-3BBF-4049-9ED7-E7F4F8C0015B}"/>
          </ac:spMkLst>
        </pc:spChg>
        <pc:spChg chg="add mod">
          <ac:chgData name="오유란 " userId="9b78cc58-c363-4f7e-afaf-cf101069adac" providerId="ADAL" clId="{4E34F1CC-3272-43AD-9EAC-08822E415138}" dt="2018-11-14T03:14:40.649" v="717" actId="20577"/>
          <ac:spMkLst>
            <pc:docMk/>
            <pc:sldMk cId="783352658" sldId="415"/>
            <ac:spMk id="14" creationId="{3F33D678-A315-47B3-AA59-A5E2C3519A9D}"/>
          </ac:spMkLst>
        </pc:spChg>
        <pc:picChg chg="del">
          <ac:chgData name="오유란 " userId="9b78cc58-c363-4f7e-afaf-cf101069adac" providerId="ADAL" clId="{4E34F1CC-3272-43AD-9EAC-08822E415138}" dt="2018-11-14T03:07:52.928" v="523" actId="478"/>
          <ac:picMkLst>
            <pc:docMk/>
            <pc:sldMk cId="783352658" sldId="415"/>
            <ac:picMk id="3" creationId="{A536596C-1773-4B50-A247-EEEF4E087677}"/>
          </ac:picMkLst>
        </pc:picChg>
        <pc:picChg chg="add del mod">
          <ac:chgData name="오유란 " userId="9b78cc58-c363-4f7e-afaf-cf101069adac" providerId="ADAL" clId="{4E34F1CC-3272-43AD-9EAC-08822E415138}" dt="2018-11-14T03:08:40.240" v="529" actId="478"/>
          <ac:picMkLst>
            <pc:docMk/>
            <pc:sldMk cId="783352658" sldId="415"/>
            <ac:picMk id="11" creationId="{8EE5E828-CC68-42BF-93DF-4EBFCC91A8EE}"/>
          </ac:picMkLst>
        </pc:picChg>
        <pc:picChg chg="add mod">
          <ac:chgData name="오유란 " userId="9b78cc58-c363-4f7e-afaf-cf101069adac" providerId="ADAL" clId="{4E34F1CC-3272-43AD-9EAC-08822E415138}" dt="2018-11-14T03:09:00.070" v="531" actId="1076"/>
          <ac:picMkLst>
            <pc:docMk/>
            <pc:sldMk cId="783352658" sldId="415"/>
            <ac:picMk id="13" creationId="{DB9EDC6D-35CD-4FF2-A1D8-0C798476D5BD}"/>
          </ac:picMkLst>
        </pc:picChg>
      </pc:sldChg>
      <pc:sldChg chg="add del">
        <pc:chgData name="오유란 " userId="9b78cc58-c363-4f7e-afaf-cf101069adac" providerId="ADAL" clId="{4E34F1CC-3272-43AD-9EAC-08822E415138}" dt="2018-11-14T03:05:15.637" v="504" actId="2696"/>
        <pc:sldMkLst>
          <pc:docMk/>
          <pc:sldMk cId="1294869069" sldId="415"/>
        </pc:sldMkLst>
      </pc:sldChg>
      <pc:sldChg chg="addSp delSp modSp add del">
        <pc:chgData name="오유란 " userId="9b78cc58-c363-4f7e-afaf-cf101069adac" providerId="ADAL" clId="{4E34F1CC-3272-43AD-9EAC-08822E415138}" dt="2018-11-14T03:26:35.492" v="1049" actId="2696"/>
        <pc:sldMkLst>
          <pc:docMk/>
          <pc:sldMk cId="3224137363" sldId="416"/>
        </pc:sldMkLst>
        <pc:spChg chg="add del mod">
          <ac:chgData name="오유란 " userId="9b78cc58-c363-4f7e-afaf-cf101069adac" providerId="ADAL" clId="{4E34F1CC-3272-43AD-9EAC-08822E415138}" dt="2018-11-14T03:22:29.028" v="737" actId="478"/>
          <ac:spMkLst>
            <pc:docMk/>
            <pc:sldMk cId="3224137363" sldId="416"/>
            <ac:spMk id="3" creationId="{EEA1C7A1-CC47-497A-AE42-F0FFC591DF84}"/>
          </ac:spMkLst>
        </pc:spChg>
        <pc:spChg chg="add del mod">
          <ac:chgData name="오유란 " userId="9b78cc58-c363-4f7e-afaf-cf101069adac" providerId="ADAL" clId="{4E34F1CC-3272-43AD-9EAC-08822E415138}" dt="2018-11-14T03:23:45.400" v="925" actId="20577"/>
          <ac:spMkLst>
            <pc:docMk/>
            <pc:sldMk cId="3224137363" sldId="416"/>
            <ac:spMk id="14" creationId="{3F33D678-A315-47B3-AA59-A5E2C3519A9D}"/>
          </ac:spMkLst>
        </pc:spChg>
        <pc:picChg chg="del">
          <ac:chgData name="오유란 " userId="9b78cc58-c363-4f7e-afaf-cf101069adac" providerId="ADAL" clId="{4E34F1CC-3272-43AD-9EAC-08822E415138}" dt="2018-11-14T03:22:33.832" v="738" actId="478"/>
          <ac:picMkLst>
            <pc:docMk/>
            <pc:sldMk cId="3224137363" sldId="416"/>
            <ac:picMk id="13" creationId="{DB9EDC6D-35CD-4FF2-A1D8-0C798476D5BD}"/>
          </ac:picMkLst>
        </pc:picChg>
        <pc:picChg chg="add mod">
          <ac:chgData name="오유란 " userId="9b78cc58-c363-4f7e-afaf-cf101069adac" providerId="ADAL" clId="{4E34F1CC-3272-43AD-9EAC-08822E415138}" dt="2018-11-14T03:23:58.754" v="927" actId="1076"/>
          <ac:picMkLst>
            <pc:docMk/>
            <pc:sldMk cId="3224137363" sldId="416"/>
            <ac:picMk id="10242" creationId="{C0420456-C6B6-4075-B0BF-DB21D573DAB9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5:58:49.206" v="6595" actId="2696"/>
        <pc:sldMkLst>
          <pc:docMk/>
          <pc:sldMk cId="507656880" sldId="417"/>
        </pc:sldMkLst>
        <pc:spChg chg="mod">
          <ac:chgData name="오유란 " userId="9b78cc58-c363-4f7e-afaf-cf101069adac" providerId="ADAL" clId="{4E34F1CC-3272-43AD-9EAC-08822E415138}" dt="2018-11-14T03:30:41.226" v="1293"/>
          <ac:spMkLst>
            <pc:docMk/>
            <pc:sldMk cId="507656880" sldId="417"/>
            <ac:spMk id="14" creationId="{3F33D678-A315-47B3-AA59-A5E2C3519A9D}"/>
          </ac:spMkLst>
        </pc:spChg>
        <pc:picChg chg="add del mod">
          <ac:chgData name="오유란 " userId="9b78cc58-c363-4f7e-afaf-cf101069adac" providerId="ADAL" clId="{4E34F1CC-3272-43AD-9EAC-08822E415138}" dt="2018-11-14T03:28:23.447" v="1097" actId="478"/>
          <ac:picMkLst>
            <pc:docMk/>
            <pc:sldMk cId="507656880" sldId="417"/>
            <ac:picMk id="3" creationId="{4A5468DE-61F7-4DF0-88AF-9575F61017FA}"/>
          </ac:picMkLst>
        </pc:picChg>
        <pc:picChg chg="add mod">
          <ac:chgData name="오유란 " userId="9b78cc58-c363-4f7e-afaf-cf101069adac" providerId="ADAL" clId="{4E34F1CC-3272-43AD-9EAC-08822E415138}" dt="2018-11-14T03:31:17.800" v="1297" actId="1076"/>
          <ac:picMkLst>
            <pc:docMk/>
            <pc:sldMk cId="507656880" sldId="417"/>
            <ac:picMk id="6" creationId="{3BA4373E-159C-4218-BBAB-9C1868E5090C}"/>
          </ac:picMkLst>
        </pc:picChg>
        <pc:picChg chg="add del">
          <ac:chgData name="오유란 " userId="9b78cc58-c363-4f7e-afaf-cf101069adac" providerId="ADAL" clId="{4E34F1CC-3272-43AD-9EAC-08822E415138}" dt="2018-11-14T03:32:13.174" v="1299"/>
          <ac:picMkLst>
            <pc:docMk/>
            <pc:sldMk cId="507656880" sldId="417"/>
            <ac:picMk id="10" creationId="{CCE53AF4-39D0-400B-A62C-AA5D2B90C9E5}"/>
          </ac:picMkLst>
        </pc:picChg>
        <pc:picChg chg="del">
          <ac:chgData name="오유란 " userId="9b78cc58-c363-4f7e-afaf-cf101069adac" providerId="ADAL" clId="{4E34F1CC-3272-43AD-9EAC-08822E415138}" dt="2018-11-14T03:26:38.830" v="1050" actId="478"/>
          <ac:picMkLst>
            <pc:docMk/>
            <pc:sldMk cId="507656880" sldId="417"/>
            <ac:picMk id="10242" creationId="{C0420456-C6B6-4075-B0BF-DB21D573DAB9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5:58:47.892" v="6594" actId="2696"/>
        <pc:sldMkLst>
          <pc:docMk/>
          <pc:sldMk cId="4074131770" sldId="418"/>
        </pc:sldMkLst>
        <pc:spChg chg="mod">
          <ac:chgData name="오유란 " userId="9b78cc58-c363-4f7e-afaf-cf101069adac" providerId="ADAL" clId="{4E34F1CC-3272-43AD-9EAC-08822E415138}" dt="2018-11-14T03:32:46.515" v="1307"/>
          <ac:spMkLst>
            <pc:docMk/>
            <pc:sldMk cId="4074131770" sldId="418"/>
            <ac:spMk id="14" creationId="{3F33D678-A315-47B3-AA59-A5E2C3519A9D}"/>
          </ac:spMkLst>
        </pc:spChg>
        <pc:picChg chg="add mod ord modCrop">
          <ac:chgData name="오유란 " userId="9b78cc58-c363-4f7e-afaf-cf101069adac" providerId="ADAL" clId="{4E34F1CC-3272-43AD-9EAC-08822E415138}" dt="2018-11-14T03:34:18.850" v="1320" actId="1076"/>
          <ac:picMkLst>
            <pc:docMk/>
            <pc:sldMk cId="4074131770" sldId="418"/>
            <ac:picMk id="3" creationId="{8512F0CF-A61A-4681-8E0B-8111A287C8D7}"/>
          </ac:picMkLst>
        </pc:picChg>
        <pc:picChg chg="del">
          <ac:chgData name="오유란 " userId="9b78cc58-c363-4f7e-afaf-cf101069adac" providerId="ADAL" clId="{4E34F1CC-3272-43AD-9EAC-08822E415138}" dt="2018-11-14T03:32:37.031" v="1301" actId="478"/>
          <ac:picMkLst>
            <pc:docMk/>
            <pc:sldMk cId="4074131770" sldId="418"/>
            <ac:picMk id="6" creationId="{3BA4373E-159C-4218-BBAB-9C1868E5090C}"/>
          </ac:picMkLst>
        </pc:picChg>
        <pc:picChg chg="add mod">
          <ac:chgData name="오유란 " userId="9b78cc58-c363-4f7e-afaf-cf101069adac" providerId="ADAL" clId="{4E34F1CC-3272-43AD-9EAC-08822E415138}" dt="2018-11-14T03:34:24.310" v="1323" actId="1076"/>
          <ac:picMkLst>
            <pc:docMk/>
            <pc:sldMk cId="4074131770" sldId="418"/>
            <ac:picMk id="8" creationId="{A95D24F6-4CC2-4213-BF76-B44FCD37AC31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5:59:15.152" v="6599" actId="2696"/>
        <pc:sldMkLst>
          <pc:docMk/>
          <pc:sldMk cId="659220515" sldId="419"/>
        </pc:sldMkLst>
        <pc:spChg chg="add del mod">
          <ac:chgData name="오유란 " userId="9b78cc58-c363-4f7e-afaf-cf101069adac" providerId="ADAL" clId="{4E34F1CC-3272-43AD-9EAC-08822E415138}" dt="2018-11-14T03:50:52.375" v="1384" actId="478"/>
          <ac:spMkLst>
            <pc:docMk/>
            <pc:sldMk cId="659220515" sldId="419"/>
            <ac:spMk id="2" creationId="{55BC3138-2C81-4B21-9526-ADD496C2A5AC}"/>
          </ac:spMkLst>
        </pc:spChg>
        <pc:spChg chg="add del mod">
          <ac:chgData name="오유란 " userId="9b78cc58-c363-4f7e-afaf-cf101069adac" providerId="ADAL" clId="{4E34F1CC-3272-43AD-9EAC-08822E415138}" dt="2018-11-14T03:54:42.927" v="1451" actId="478"/>
          <ac:spMkLst>
            <pc:docMk/>
            <pc:sldMk cId="659220515" sldId="419"/>
            <ac:spMk id="5" creationId="{329AC2C6-133E-4249-940A-5B7DEA79BDD3}"/>
          </ac:spMkLst>
        </pc:spChg>
        <pc:spChg chg="add mod">
          <ac:chgData name="오유란 " userId="9b78cc58-c363-4f7e-afaf-cf101069adac" providerId="ADAL" clId="{4E34F1CC-3272-43AD-9EAC-08822E415138}" dt="2018-11-14T05:11:56.368" v="4664" actId="20577"/>
          <ac:spMkLst>
            <pc:docMk/>
            <pc:sldMk cId="659220515" sldId="419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3:59:10.831" v="1505" actId="6549"/>
          <ac:spMkLst>
            <pc:docMk/>
            <pc:sldMk cId="659220515" sldId="419"/>
            <ac:spMk id="14" creationId="{3F33D678-A315-47B3-AA59-A5E2C3519A9D}"/>
          </ac:spMkLst>
        </pc:spChg>
        <pc:picChg chg="del">
          <ac:chgData name="오유란 " userId="9b78cc58-c363-4f7e-afaf-cf101069adac" providerId="ADAL" clId="{4E34F1CC-3272-43AD-9EAC-08822E415138}" dt="2018-11-14T03:37:34.447" v="1360" actId="478"/>
          <ac:picMkLst>
            <pc:docMk/>
            <pc:sldMk cId="659220515" sldId="419"/>
            <ac:picMk id="3" creationId="{8512F0CF-A61A-4681-8E0B-8111A287C8D7}"/>
          </ac:picMkLst>
        </pc:picChg>
        <pc:picChg chg="del">
          <ac:chgData name="오유란 " userId="9b78cc58-c363-4f7e-afaf-cf101069adac" providerId="ADAL" clId="{4E34F1CC-3272-43AD-9EAC-08822E415138}" dt="2018-11-14T03:37:31.342" v="1359" actId="478"/>
          <ac:picMkLst>
            <pc:docMk/>
            <pc:sldMk cId="659220515" sldId="419"/>
            <ac:picMk id="8" creationId="{A95D24F6-4CC2-4213-BF76-B44FCD37AC31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6:04:11.031" v="6791" actId="2696"/>
        <pc:sldMkLst>
          <pc:docMk/>
          <pc:sldMk cId="3250447390" sldId="420"/>
        </pc:sldMkLst>
        <pc:spChg chg="add del">
          <ac:chgData name="오유란 " userId="9b78cc58-c363-4f7e-afaf-cf101069adac" providerId="ADAL" clId="{4E34F1CC-3272-43AD-9EAC-08822E415138}" dt="2018-11-14T03:56:01.474" v="1466"/>
          <ac:spMkLst>
            <pc:docMk/>
            <pc:sldMk cId="3250447390" sldId="420"/>
            <ac:spMk id="2" creationId="{D61DC72E-7A2B-4E3F-A040-BB57BD6C6BCD}"/>
          </ac:spMkLst>
        </pc:spChg>
        <pc:spChg chg="add del">
          <ac:chgData name="오유란 " userId="9b78cc58-c363-4f7e-afaf-cf101069adac" providerId="ADAL" clId="{4E34F1CC-3272-43AD-9EAC-08822E415138}" dt="2018-11-14T03:56:04.807" v="1468"/>
          <ac:spMkLst>
            <pc:docMk/>
            <pc:sldMk cId="3250447390" sldId="420"/>
            <ac:spMk id="3" creationId="{AF874D37-83D9-4A42-9EB0-5EA7A2B43FB7}"/>
          </ac:spMkLst>
        </pc:spChg>
        <pc:spChg chg="add del mod">
          <ac:chgData name="오유란 " userId="9b78cc58-c363-4f7e-afaf-cf101069adac" providerId="ADAL" clId="{4E34F1CC-3272-43AD-9EAC-08822E415138}" dt="2018-11-14T03:59:03.458" v="1503"/>
          <ac:spMkLst>
            <pc:docMk/>
            <pc:sldMk cId="3250447390" sldId="420"/>
            <ac:spMk id="5" creationId="{D80EA39B-DEA9-453F-A44E-AE8260EAFAE2}"/>
          </ac:spMkLst>
        </pc:spChg>
        <pc:spChg chg="mod">
          <ac:chgData name="오유란 " userId="9b78cc58-c363-4f7e-afaf-cf101069adac" providerId="ADAL" clId="{4E34F1CC-3272-43AD-9EAC-08822E415138}" dt="2018-11-14T03:59:36.538" v="1538" actId="1076"/>
          <ac:spMkLst>
            <pc:docMk/>
            <pc:sldMk cId="3250447390" sldId="420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3:59:31.263" v="1537" actId="6549"/>
          <ac:spMkLst>
            <pc:docMk/>
            <pc:sldMk cId="3250447390" sldId="420"/>
            <ac:spMk id="14" creationId="{3F33D678-A315-47B3-AA59-A5E2C3519A9D}"/>
          </ac:spMkLst>
        </pc:spChg>
      </pc:sldChg>
      <pc:sldChg chg="add del">
        <pc:chgData name="오유란 " userId="9b78cc58-c363-4f7e-afaf-cf101069adac" providerId="ADAL" clId="{4E34F1CC-3272-43AD-9EAC-08822E415138}" dt="2018-11-14T03:55:53.042" v="1464"/>
        <pc:sldMkLst>
          <pc:docMk/>
          <pc:sldMk cId="3707876260" sldId="421"/>
        </pc:sldMkLst>
      </pc:sldChg>
      <pc:sldChg chg="modSp add del">
        <pc:chgData name="오유란 " userId="9b78cc58-c363-4f7e-afaf-cf101069adac" providerId="ADAL" clId="{4E34F1CC-3272-43AD-9EAC-08822E415138}" dt="2018-11-14T06:04:09.943" v="6790" actId="2696"/>
        <pc:sldMkLst>
          <pc:docMk/>
          <pc:sldMk cId="3921435759" sldId="421"/>
        </pc:sldMkLst>
        <pc:spChg chg="mod">
          <ac:chgData name="오유란 " userId="9b78cc58-c363-4f7e-afaf-cf101069adac" providerId="ADAL" clId="{4E34F1CC-3272-43AD-9EAC-08822E415138}" dt="2018-11-14T04:05:34.752" v="1643" actId="1076"/>
          <ac:spMkLst>
            <pc:docMk/>
            <pc:sldMk cId="3921435759" sldId="421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3:59:39.867" v="1539" actId="6549"/>
          <ac:spMkLst>
            <pc:docMk/>
            <pc:sldMk cId="3921435759" sldId="421"/>
            <ac:spMk id="14" creationId="{3F33D678-A315-47B3-AA59-A5E2C3519A9D}"/>
          </ac:spMkLst>
        </pc:spChg>
      </pc:sldChg>
      <pc:sldChg chg="modSp add del">
        <pc:chgData name="오유란 " userId="9b78cc58-c363-4f7e-afaf-cf101069adac" providerId="ADAL" clId="{4E34F1CC-3272-43AD-9EAC-08822E415138}" dt="2018-11-14T06:04:09.013" v="6789" actId="2696"/>
        <pc:sldMkLst>
          <pc:docMk/>
          <pc:sldMk cId="1548634007" sldId="422"/>
        </pc:sldMkLst>
        <pc:spChg chg="mod">
          <ac:chgData name="오유란 " userId="9b78cc58-c363-4f7e-afaf-cf101069adac" providerId="ADAL" clId="{4E34F1CC-3272-43AD-9EAC-08822E415138}" dt="2018-11-14T04:07:22.597" v="1666" actId="6549"/>
          <ac:spMkLst>
            <pc:docMk/>
            <pc:sldMk cId="1548634007" sldId="422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4:02:31.045" v="1634" actId="20577"/>
          <ac:spMkLst>
            <pc:docMk/>
            <pc:sldMk cId="1548634007" sldId="422"/>
            <ac:spMk id="14" creationId="{3F33D678-A315-47B3-AA59-A5E2C3519A9D}"/>
          </ac:spMkLst>
        </pc:spChg>
      </pc:sldChg>
      <pc:sldChg chg="modSp add del">
        <pc:chgData name="오유란 " userId="9b78cc58-c363-4f7e-afaf-cf101069adac" providerId="ADAL" clId="{4E34F1CC-3272-43AD-9EAC-08822E415138}" dt="2018-11-14T06:04:08.196" v="6788" actId="2696"/>
        <pc:sldMkLst>
          <pc:docMk/>
          <pc:sldMk cId="1909891832" sldId="423"/>
        </pc:sldMkLst>
        <pc:spChg chg="mod">
          <ac:chgData name="오유란 " userId="9b78cc58-c363-4f7e-afaf-cf101069adac" providerId="ADAL" clId="{4E34F1CC-3272-43AD-9EAC-08822E415138}" dt="2018-11-14T04:07:54.779" v="1675" actId="207"/>
          <ac:spMkLst>
            <pc:docMk/>
            <pc:sldMk cId="1909891832" sldId="423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4:06:37.557" v="1664" actId="20577"/>
          <ac:spMkLst>
            <pc:docMk/>
            <pc:sldMk cId="1909891832" sldId="423"/>
            <ac:spMk id="14" creationId="{3F33D678-A315-47B3-AA59-A5E2C3519A9D}"/>
          </ac:spMkLst>
        </pc:spChg>
      </pc:sldChg>
      <pc:sldChg chg="addSp delSp modSp add del">
        <pc:chgData name="오유란 " userId="9b78cc58-c363-4f7e-afaf-cf101069adac" providerId="ADAL" clId="{4E34F1CC-3272-43AD-9EAC-08822E415138}" dt="2018-11-14T06:08:47.921" v="6995" actId="1076"/>
        <pc:sldMkLst>
          <pc:docMk/>
          <pc:sldMk cId="560501698" sldId="424"/>
        </pc:sldMkLst>
        <pc:spChg chg="mod">
          <ac:chgData name="오유란 " userId="9b78cc58-c363-4f7e-afaf-cf101069adac" providerId="ADAL" clId="{4E34F1CC-3272-43AD-9EAC-08822E415138}" dt="2018-11-14T06:08:47.921" v="6995" actId="1076"/>
          <ac:spMkLst>
            <pc:docMk/>
            <pc:sldMk cId="560501698" sldId="424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6:08:45.191" v="6994"/>
          <ac:spMkLst>
            <pc:docMk/>
            <pc:sldMk cId="560501698" sldId="424"/>
            <ac:spMk id="7" creationId="{5CA24AE7-CADC-44E7-B197-A52CC0524E2F}"/>
          </ac:spMkLst>
        </pc:spChg>
        <pc:spChg chg="add mod">
          <ac:chgData name="오유란 " userId="9b78cc58-c363-4f7e-afaf-cf101069adac" providerId="ADAL" clId="{4E34F1CC-3272-43AD-9EAC-08822E415138}" dt="2018-11-14T06:08:39.661" v="6987" actId="20577"/>
          <ac:spMkLst>
            <pc:docMk/>
            <pc:sldMk cId="560501698" sldId="424"/>
            <ac:spMk id="8" creationId="{67862473-8B8A-4C38-8A40-1AEE6534E327}"/>
          </ac:spMkLst>
        </pc:spChg>
        <pc:spChg chg="del mod">
          <ac:chgData name="오유란 " userId="9b78cc58-c363-4f7e-afaf-cf101069adac" providerId="ADAL" clId="{4E34F1CC-3272-43AD-9EAC-08822E415138}" dt="2018-11-14T06:08:27.509" v="6954" actId="478"/>
          <ac:spMkLst>
            <pc:docMk/>
            <pc:sldMk cId="560501698" sldId="424"/>
            <ac:spMk id="14" creationId="{3F33D678-A315-47B3-AA59-A5E2C3519A9D}"/>
          </ac:spMkLst>
        </pc:spChg>
      </pc:sldChg>
      <pc:sldChg chg="modSp add del">
        <pc:chgData name="오유란 " userId="9b78cc58-c363-4f7e-afaf-cf101069adac" providerId="ADAL" clId="{4E34F1CC-3272-43AD-9EAC-08822E415138}" dt="2018-11-14T05:59:23.004" v="6600" actId="2696"/>
        <pc:sldMkLst>
          <pc:docMk/>
          <pc:sldMk cId="3226536893" sldId="424"/>
        </pc:sldMkLst>
        <pc:spChg chg="mod">
          <ac:chgData name="오유란 " userId="9b78cc58-c363-4f7e-afaf-cf101069adac" providerId="ADAL" clId="{4E34F1CC-3272-43AD-9EAC-08822E415138}" dt="2018-11-14T04:21:11.470" v="1711" actId="207"/>
          <ac:spMkLst>
            <pc:docMk/>
            <pc:sldMk cId="3226536893" sldId="424"/>
            <ac:spMk id="6" creationId="{A672F02F-092C-4656-8B96-FFFB9ACF05E5}"/>
          </ac:spMkLst>
        </pc:spChg>
        <pc:spChg chg="mod">
          <ac:chgData name="오유란 " userId="9b78cc58-c363-4f7e-afaf-cf101069adac" providerId="ADAL" clId="{4E34F1CC-3272-43AD-9EAC-08822E415138}" dt="2018-11-14T04:09:17.151" v="1698"/>
          <ac:spMkLst>
            <pc:docMk/>
            <pc:sldMk cId="3226536893" sldId="424"/>
            <ac:spMk id="14" creationId="{3F33D678-A315-47B3-AA59-A5E2C3519A9D}"/>
          </ac:spMkLst>
        </pc:spChg>
      </pc:sldChg>
      <pc:sldChg chg="add del">
        <pc:chgData name="오유란 " userId="9b78cc58-c363-4f7e-afaf-cf101069adac" providerId="ADAL" clId="{4E34F1CC-3272-43AD-9EAC-08822E415138}" dt="2018-11-14T05:59:54.792" v="6648" actId="2696"/>
        <pc:sldMkLst>
          <pc:docMk/>
          <pc:sldMk cId="390590768" sldId="425"/>
        </pc:sldMkLst>
      </pc:sldChg>
      <pc:sldChg chg="add del">
        <pc:chgData name="오유란 " userId="9b78cc58-c363-4f7e-afaf-cf101069adac" providerId="ADAL" clId="{4E34F1CC-3272-43AD-9EAC-08822E415138}" dt="2018-11-14T05:59:23.022" v="6601" actId="2696"/>
        <pc:sldMkLst>
          <pc:docMk/>
          <pc:sldMk cId="1882441217" sldId="425"/>
        </pc:sldMkLst>
      </pc:sldChg>
      <pc:sldChg chg="delSp modSp add">
        <pc:chgData name="오유란 " userId="9b78cc58-c363-4f7e-afaf-cf101069adac" providerId="ADAL" clId="{4E34F1CC-3272-43AD-9EAC-08822E415138}" dt="2018-11-14T04:24:20.396" v="1814" actId="478"/>
        <pc:sldMkLst>
          <pc:docMk/>
          <pc:sldMk cId="67793146" sldId="426"/>
        </pc:sldMkLst>
        <pc:spChg chg="mod">
          <ac:chgData name="오유란 " userId="9b78cc58-c363-4f7e-afaf-cf101069adac" providerId="ADAL" clId="{4E34F1CC-3272-43AD-9EAC-08822E415138}" dt="2018-11-14T04:23:56.410" v="1771" actId="1076"/>
          <ac:spMkLst>
            <pc:docMk/>
            <pc:sldMk cId="67793146" sldId="426"/>
            <ac:spMk id="2" creationId="{4C80E227-5535-4590-A488-26E1D7C8F764}"/>
          </ac:spMkLst>
        </pc:spChg>
        <pc:spChg chg="del">
          <ac:chgData name="오유란 " userId="9b78cc58-c363-4f7e-afaf-cf101069adac" providerId="ADAL" clId="{4E34F1CC-3272-43AD-9EAC-08822E415138}" dt="2018-11-14T04:24:20.396" v="1814" actId="478"/>
          <ac:spMkLst>
            <pc:docMk/>
            <pc:sldMk cId="67793146" sldId="426"/>
            <ac:spMk id="6" creationId="{BC3B8CA6-F961-4F43-8F01-68D9B8F9820A}"/>
          </ac:spMkLst>
        </pc:spChg>
        <pc:spChg chg="mod">
          <ac:chgData name="오유란 " userId="9b78cc58-c363-4f7e-afaf-cf101069adac" providerId="ADAL" clId="{4E34F1CC-3272-43AD-9EAC-08822E415138}" dt="2018-11-14T04:24:09.469" v="1813" actId="20577"/>
          <ac:spMkLst>
            <pc:docMk/>
            <pc:sldMk cId="67793146" sldId="426"/>
            <ac:spMk id="8" creationId="{60026C1B-50F1-4ADB-AD77-E6E88BC075E9}"/>
          </ac:spMkLst>
        </pc:spChg>
      </pc:sldChg>
      <pc:sldChg chg="addSp delSp modSp add">
        <pc:chgData name="오유란 " userId="9b78cc58-c363-4f7e-afaf-cf101069adac" providerId="ADAL" clId="{4E34F1CC-3272-43AD-9EAC-08822E415138}" dt="2018-11-14T04:26:36.099" v="1897" actId="1076"/>
        <pc:sldMkLst>
          <pc:docMk/>
          <pc:sldMk cId="2009326420" sldId="427"/>
        </pc:sldMkLst>
        <pc:spChg chg="mod">
          <ac:chgData name="오유란 " userId="9b78cc58-c363-4f7e-afaf-cf101069adac" providerId="ADAL" clId="{4E34F1CC-3272-43AD-9EAC-08822E415138}" dt="2018-11-14T04:25:46.061" v="1894" actId="20577"/>
          <ac:spMkLst>
            <pc:docMk/>
            <pc:sldMk cId="2009326420" sldId="427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26:36.099" v="1897" actId="1076"/>
          <ac:spMkLst>
            <pc:docMk/>
            <pc:sldMk cId="2009326420" sldId="427"/>
            <ac:spMk id="8" creationId="{60026C1B-50F1-4ADB-AD77-E6E88BC075E9}"/>
          </ac:spMkLst>
        </pc:spChg>
        <pc:picChg chg="del">
          <ac:chgData name="오유란 " userId="9b78cc58-c363-4f7e-afaf-cf101069adac" providerId="ADAL" clId="{4E34F1CC-3272-43AD-9EAC-08822E415138}" dt="2018-11-14T04:25:28.075" v="1847" actId="478"/>
          <ac:picMkLst>
            <pc:docMk/>
            <pc:sldMk cId="2009326420" sldId="427"/>
            <ac:picMk id="3" creationId="{A536596C-1773-4B50-A247-EEEF4E087677}"/>
          </ac:picMkLst>
        </pc:picChg>
        <pc:picChg chg="add mod">
          <ac:chgData name="오유란 " userId="9b78cc58-c363-4f7e-afaf-cf101069adac" providerId="ADAL" clId="{4E34F1CC-3272-43AD-9EAC-08822E415138}" dt="2018-11-14T04:26:07.493" v="1896" actId="1076"/>
          <ac:picMkLst>
            <pc:docMk/>
            <pc:sldMk cId="2009326420" sldId="427"/>
            <ac:picMk id="6" creationId="{1C321F40-976B-4CE2-A3F5-920FACA0B2AA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4:26:58.384" v="1901" actId="1076"/>
        <pc:sldMkLst>
          <pc:docMk/>
          <pc:sldMk cId="1991420488" sldId="428"/>
        </pc:sldMkLst>
        <pc:picChg chg="add mod">
          <ac:chgData name="오유란 " userId="9b78cc58-c363-4f7e-afaf-cf101069adac" providerId="ADAL" clId="{4E34F1CC-3272-43AD-9EAC-08822E415138}" dt="2018-11-14T04:26:58.384" v="1901" actId="1076"/>
          <ac:picMkLst>
            <pc:docMk/>
            <pc:sldMk cId="1991420488" sldId="428"/>
            <ac:picMk id="5" creationId="{243F2C4E-4DD3-42AB-895C-66D80266ED63}"/>
          </ac:picMkLst>
        </pc:picChg>
        <pc:picChg chg="del">
          <ac:chgData name="오유란 " userId="9b78cc58-c363-4f7e-afaf-cf101069adac" providerId="ADAL" clId="{4E34F1CC-3272-43AD-9EAC-08822E415138}" dt="2018-11-14T04:26:42.594" v="1899" actId="478"/>
          <ac:picMkLst>
            <pc:docMk/>
            <pc:sldMk cId="1991420488" sldId="428"/>
            <ac:picMk id="6" creationId="{1C321F40-976B-4CE2-A3F5-920FACA0B2AA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4:40:27.078" v="2993" actId="2696"/>
        <pc:sldMkLst>
          <pc:docMk/>
          <pc:sldMk cId="1817940287" sldId="429"/>
        </pc:sldMkLst>
        <pc:picChg chg="del">
          <ac:chgData name="오유란 " userId="9b78cc58-c363-4f7e-afaf-cf101069adac" providerId="ADAL" clId="{4E34F1CC-3272-43AD-9EAC-08822E415138}" dt="2018-11-14T04:27:11.402" v="1903" actId="478"/>
          <ac:picMkLst>
            <pc:docMk/>
            <pc:sldMk cId="1817940287" sldId="429"/>
            <ac:picMk id="5" creationId="{243F2C4E-4DD3-42AB-895C-66D80266ED63}"/>
          </ac:picMkLst>
        </pc:picChg>
        <pc:picChg chg="add mod">
          <ac:chgData name="오유란 " userId="9b78cc58-c363-4f7e-afaf-cf101069adac" providerId="ADAL" clId="{4E34F1CC-3272-43AD-9EAC-08822E415138}" dt="2018-11-14T04:27:24.183" v="1905" actId="1076"/>
          <ac:picMkLst>
            <pc:docMk/>
            <pc:sldMk cId="1817940287" sldId="429"/>
            <ac:picMk id="6" creationId="{735C747C-62FD-49F7-BFB0-D99D69A89E77}"/>
          </ac:picMkLst>
        </pc:picChg>
      </pc:sldChg>
      <pc:sldChg chg="delSp modSp add del">
        <pc:chgData name="오유란 " userId="9b78cc58-c363-4f7e-afaf-cf101069adac" providerId="ADAL" clId="{4E34F1CC-3272-43AD-9EAC-08822E415138}" dt="2018-11-14T04:40:29.816" v="2994" actId="2696"/>
        <pc:sldMkLst>
          <pc:docMk/>
          <pc:sldMk cId="3850187310" sldId="430"/>
        </pc:sldMkLst>
        <pc:spChg chg="mod">
          <ac:chgData name="오유란 " userId="9b78cc58-c363-4f7e-afaf-cf101069adac" providerId="ADAL" clId="{4E34F1CC-3272-43AD-9EAC-08822E415138}" dt="2018-11-14T04:27:57.187" v="1947"/>
          <ac:spMkLst>
            <pc:docMk/>
            <pc:sldMk cId="3850187310" sldId="430"/>
            <ac:spMk id="8" creationId="{60026C1B-50F1-4ADB-AD77-E6E88BC075E9}"/>
          </ac:spMkLst>
        </pc:spChg>
        <pc:picChg chg="del">
          <ac:chgData name="오유란 " userId="9b78cc58-c363-4f7e-afaf-cf101069adac" providerId="ADAL" clId="{4E34F1CC-3272-43AD-9EAC-08822E415138}" dt="2018-11-14T04:27:57.947" v="1948" actId="478"/>
          <ac:picMkLst>
            <pc:docMk/>
            <pc:sldMk cId="3850187310" sldId="430"/>
            <ac:picMk id="6" creationId="{735C747C-62FD-49F7-BFB0-D99D69A89E77}"/>
          </ac:picMkLst>
        </pc:picChg>
      </pc:sldChg>
      <pc:sldChg chg="addSp modSp add">
        <pc:chgData name="오유란 " userId="9b78cc58-c363-4f7e-afaf-cf101069adac" providerId="ADAL" clId="{4E34F1CC-3272-43AD-9EAC-08822E415138}" dt="2018-11-14T04:41:19.088" v="3004"/>
        <pc:sldMkLst>
          <pc:docMk/>
          <pc:sldMk cId="173790403" sldId="431"/>
        </pc:sldMkLst>
        <pc:spChg chg="mod">
          <ac:chgData name="오유란 " userId="9b78cc58-c363-4f7e-afaf-cf101069adac" providerId="ADAL" clId="{4E34F1CC-3272-43AD-9EAC-08822E415138}" dt="2018-11-14T04:41:19.088" v="3004"/>
          <ac:spMkLst>
            <pc:docMk/>
            <pc:sldMk cId="173790403" sldId="431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40:42.966" v="2997" actId="1076"/>
          <ac:picMkLst>
            <pc:docMk/>
            <pc:sldMk cId="173790403" sldId="431"/>
            <ac:picMk id="45058" creationId="{E2455E71-2CF5-4DE1-99C7-A733A6105CBE}"/>
          </ac:picMkLst>
        </pc:picChg>
      </pc:sldChg>
      <pc:sldChg chg="modSp add del">
        <pc:chgData name="오유란 " userId="9b78cc58-c363-4f7e-afaf-cf101069adac" providerId="ADAL" clId="{4E34F1CC-3272-43AD-9EAC-08822E415138}" dt="2018-11-14T04:41:10.300" v="2998" actId="2696"/>
        <pc:sldMkLst>
          <pc:docMk/>
          <pc:sldMk cId="562065910" sldId="432"/>
        </pc:sldMkLst>
        <pc:spChg chg="mod">
          <ac:chgData name="오유란 " userId="9b78cc58-c363-4f7e-afaf-cf101069adac" providerId="ADAL" clId="{4E34F1CC-3272-43AD-9EAC-08822E415138}" dt="2018-11-14T04:28:38.508" v="2038" actId="20577"/>
          <ac:spMkLst>
            <pc:docMk/>
            <pc:sldMk cId="562065910" sldId="432"/>
            <ac:spMk id="8" creationId="{60026C1B-50F1-4ADB-AD77-E6E88BC075E9}"/>
          </ac:spMkLst>
        </pc:spChg>
      </pc:sldChg>
      <pc:sldChg chg="addSp delSp modSp add del">
        <pc:chgData name="오유란 " userId="9b78cc58-c363-4f7e-afaf-cf101069adac" providerId="ADAL" clId="{4E34F1CC-3272-43AD-9EAC-08822E415138}" dt="2018-11-14T04:44:07.103" v="3162" actId="2696"/>
        <pc:sldMkLst>
          <pc:docMk/>
          <pc:sldMk cId="3141791950" sldId="433"/>
        </pc:sldMkLst>
        <pc:spChg chg="add del mod">
          <ac:chgData name="오유란 " userId="9b78cc58-c363-4f7e-afaf-cf101069adac" providerId="ADAL" clId="{4E34F1CC-3272-43AD-9EAC-08822E415138}" dt="2018-11-14T04:30:43.916" v="2180" actId="478"/>
          <ac:spMkLst>
            <pc:docMk/>
            <pc:sldMk cId="3141791950" sldId="433"/>
            <ac:spMk id="5" creationId="{EAF53F6A-E1A6-42F5-9D0F-B6AB42B627E8}"/>
          </ac:spMkLst>
        </pc:spChg>
        <pc:spChg chg="del">
          <ac:chgData name="오유란 " userId="9b78cc58-c363-4f7e-afaf-cf101069adac" providerId="ADAL" clId="{4E34F1CC-3272-43AD-9EAC-08822E415138}" dt="2018-11-14T04:30:40.847" v="2179" actId="478"/>
          <ac:spMkLst>
            <pc:docMk/>
            <pc:sldMk cId="3141791950" sldId="433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29:14.372" v="2084" actId="20577"/>
          <ac:spMkLst>
            <pc:docMk/>
            <pc:sldMk cId="3141791950" sldId="433"/>
            <ac:spMk id="8" creationId="{60026C1B-50F1-4ADB-AD77-E6E88BC075E9}"/>
          </ac:spMkLst>
        </pc:spChg>
        <pc:spChg chg="add">
          <ac:chgData name="오유란 " userId="9b78cc58-c363-4f7e-afaf-cf101069adac" providerId="ADAL" clId="{4E34F1CC-3272-43AD-9EAC-08822E415138}" dt="2018-11-14T04:30:44.330" v="2181"/>
          <ac:spMkLst>
            <pc:docMk/>
            <pc:sldMk cId="3141791950" sldId="433"/>
            <ac:spMk id="9" creationId="{3BB8B734-690C-4C6C-8354-C697FF9BB40D}"/>
          </ac:spMkLst>
        </pc:spChg>
      </pc:sldChg>
      <pc:sldChg chg="addSp delSp modSp add">
        <pc:chgData name="오유란 " userId="9b78cc58-c363-4f7e-afaf-cf101069adac" providerId="ADAL" clId="{4E34F1CC-3272-43AD-9EAC-08822E415138}" dt="2018-11-14T04:45:53.339" v="3461" actId="20577"/>
        <pc:sldMkLst>
          <pc:docMk/>
          <pc:sldMk cId="3663545627" sldId="434"/>
        </pc:sldMkLst>
        <pc:spChg chg="add del mod">
          <ac:chgData name="오유란 " userId="9b78cc58-c363-4f7e-afaf-cf101069adac" providerId="ADAL" clId="{4E34F1CC-3272-43AD-9EAC-08822E415138}" dt="2018-11-14T04:30:51.740" v="2183" actId="478"/>
          <ac:spMkLst>
            <pc:docMk/>
            <pc:sldMk cId="3663545627" sldId="434"/>
            <ac:spMk id="5" creationId="{9FC116E7-B3A5-40AC-AB0A-EA0B43D0BF8E}"/>
          </ac:spMkLst>
        </pc:spChg>
        <pc:spChg chg="del">
          <ac:chgData name="오유란 " userId="9b78cc58-c363-4f7e-afaf-cf101069adac" providerId="ADAL" clId="{4E34F1CC-3272-43AD-9EAC-08822E415138}" dt="2018-11-14T04:30:47.840" v="2182" actId="478"/>
          <ac:spMkLst>
            <pc:docMk/>
            <pc:sldMk cId="3663545627" sldId="434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45:53.339" v="3461" actId="20577"/>
          <ac:spMkLst>
            <pc:docMk/>
            <pc:sldMk cId="3663545627" sldId="434"/>
            <ac:spMk id="8" creationId="{60026C1B-50F1-4ADB-AD77-E6E88BC075E9}"/>
          </ac:spMkLst>
        </pc:spChg>
        <pc:spChg chg="add">
          <ac:chgData name="오유란 " userId="9b78cc58-c363-4f7e-afaf-cf101069adac" providerId="ADAL" clId="{4E34F1CC-3272-43AD-9EAC-08822E415138}" dt="2018-11-14T04:30:52.056" v="2184"/>
          <ac:spMkLst>
            <pc:docMk/>
            <pc:sldMk cId="3663545627" sldId="434"/>
            <ac:spMk id="9" creationId="{12DA3968-B6A9-4AA1-9F80-E0C6E52AC287}"/>
          </ac:spMkLst>
        </pc:spChg>
      </pc:sldChg>
      <pc:sldChg chg="addSp delSp modSp add del">
        <pc:chgData name="오유란 " userId="9b78cc58-c363-4f7e-afaf-cf101069adac" providerId="ADAL" clId="{4E34F1CC-3272-43AD-9EAC-08822E415138}" dt="2018-11-14T04:46:08.695" v="3462" actId="2696"/>
        <pc:sldMkLst>
          <pc:docMk/>
          <pc:sldMk cId="1379696903" sldId="435"/>
        </pc:sldMkLst>
        <pc:spChg chg="add del mod">
          <ac:chgData name="오유란 " userId="9b78cc58-c363-4f7e-afaf-cf101069adac" providerId="ADAL" clId="{4E34F1CC-3272-43AD-9EAC-08822E415138}" dt="2018-11-14T04:30:58.219" v="2186" actId="478"/>
          <ac:spMkLst>
            <pc:docMk/>
            <pc:sldMk cId="1379696903" sldId="435"/>
            <ac:spMk id="5" creationId="{62C01577-0A46-4FB5-B939-8D843E314960}"/>
          </ac:spMkLst>
        </pc:spChg>
        <pc:spChg chg="del">
          <ac:chgData name="오유란 " userId="9b78cc58-c363-4f7e-afaf-cf101069adac" providerId="ADAL" clId="{4E34F1CC-3272-43AD-9EAC-08822E415138}" dt="2018-11-14T04:30:56.568" v="2185" actId="478"/>
          <ac:spMkLst>
            <pc:docMk/>
            <pc:sldMk cId="1379696903" sldId="435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30:14.354" v="2161"/>
          <ac:spMkLst>
            <pc:docMk/>
            <pc:sldMk cId="1379696903" sldId="435"/>
            <ac:spMk id="8" creationId="{60026C1B-50F1-4ADB-AD77-E6E88BC075E9}"/>
          </ac:spMkLst>
        </pc:spChg>
        <pc:spChg chg="add">
          <ac:chgData name="오유란 " userId="9b78cc58-c363-4f7e-afaf-cf101069adac" providerId="ADAL" clId="{4E34F1CC-3272-43AD-9EAC-08822E415138}" dt="2018-11-14T04:30:58.496" v="2187"/>
          <ac:spMkLst>
            <pc:docMk/>
            <pc:sldMk cId="1379696903" sldId="435"/>
            <ac:spMk id="9" creationId="{25DF7BEB-215C-441E-9260-76A1B5FA5E42}"/>
          </ac:spMkLst>
        </pc:spChg>
      </pc:sldChg>
      <pc:sldChg chg="addSp delSp modSp add del">
        <pc:chgData name="오유란 " userId="9b78cc58-c363-4f7e-afaf-cf101069adac" providerId="ADAL" clId="{4E34F1CC-3272-43AD-9EAC-08822E415138}" dt="2018-11-14T04:46:16.150" v="3463" actId="2696"/>
        <pc:sldMkLst>
          <pc:docMk/>
          <pc:sldMk cId="543535397" sldId="436"/>
        </pc:sldMkLst>
        <pc:spChg chg="add del mod">
          <ac:chgData name="오유란 " userId="9b78cc58-c363-4f7e-afaf-cf101069adac" providerId="ADAL" clId="{4E34F1CC-3272-43AD-9EAC-08822E415138}" dt="2018-11-14T04:31:06.275" v="2189" actId="478"/>
          <ac:spMkLst>
            <pc:docMk/>
            <pc:sldMk cId="543535397" sldId="436"/>
            <ac:spMk id="5" creationId="{D08443A6-4305-465B-8DE0-232A74B152B6}"/>
          </ac:spMkLst>
        </pc:spChg>
        <pc:spChg chg="del">
          <ac:chgData name="오유란 " userId="9b78cc58-c363-4f7e-afaf-cf101069adac" providerId="ADAL" clId="{4E34F1CC-3272-43AD-9EAC-08822E415138}" dt="2018-11-14T04:31:03.984" v="2188" actId="478"/>
          <ac:spMkLst>
            <pc:docMk/>
            <pc:sldMk cId="543535397" sldId="436"/>
            <ac:spMk id="7" creationId="{5CA24AE7-CADC-44E7-B197-A52CC0524E2F}"/>
          </ac:spMkLst>
        </pc:spChg>
        <pc:spChg chg="mod">
          <ac:chgData name="오유란 " userId="9b78cc58-c363-4f7e-afaf-cf101069adac" providerId="ADAL" clId="{4E34F1CC-3272-43AD-9EAC-08822E415138}" dt="2018-11-14T04:30:25.932" v="2178"/>
          <ac:spMkLst>
            <pc:docMk/>
            <pc:sldMk cId="543535397" sldId="436"/>
            <ac:spMk id="8" creationId="{60026C1B-50F1-4ADB-AD77-E6E88BC075E9}"/>
          </ac:spMkLst>
        </pc:spChg>
        <pc:spChg chg="add">
          <ac:chgData name="오유란 " userId="9b78cc58-c363-4f7e-afaf-cf101069adac" providerId="ADAL" clId="{4E34F1CC-3272-43AD-9EAC-08822E415138}" dt="2018-11-14T04:31:06.649" v="2190"/>
          <ac:spMkLst>
            <pc:docMk/>
            <pc:sldMk cId="543535397" sldId="436"/>
            <ac:spMk id="9" creationId="{60F80E22-3F74-443C-81CA-7F28A4EE6257}"/>
          </ac:spMkLst>
        </pc:spChg>
      </pc:sldChg>
      <pc:sldChg chg="modSp add del">
        <pc:chgData name="오유란 " userId="9b78cc58-c363-4f7e-afaf-cf101069adac" providerId="ADAL" clId="{4E34F1CC-3272-43AD-9EAC-08822E415138}" dt="2018-11-14T04:46:59.619" v="3464" actId="2696"/>
        <pc:sldMkLst>
          <pc:docMk/>
          <pc:sldMk cId="3086942313" sldId="437"/>
        </pc:sldMkLst>
        <pc:spChg chg="mod">
          <ac:chgData name="오유란 " userId="9b78cc58-c363-4f7e-afaf-cf101069adac" providerId="ADAL" clId="{4E34F1CC-3272-43AD-9EAC-08822E415138}" dt="2018-11-14T04:31:40.535" v="2264"/>
          <ac:spMkLst>
            <pc:docMk/>
            <pc:sldMk cId="3086942313" sldId="437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4:31:29.097" v="2222"/>
          <ac:spMkLst>
            <pc:docMk/>
            <pc:sldMk cId="3086942313" sldId="437"/>
            <ac:spMk id="9" creationId="{60F80E22-3F74-443C-81CA-7F28A4EE6257}"/>
          </ac:spMkLst>
        </pc:spChg>
      </pc:sldChg>
      <pc:sldChg chg="modSp add">
        <pc:chgData name="오유란 " userId="9b78cc58-c363-4f7e-afaf-cf101069adac" providerId="ADAL" clId="{4E34F1CC-3272-43AD-9EAC-08822E415138}" dt="2018-11-14T04:48:43.842" v="3671"/>
        <pc:sldMkLst>
          <pc:docMk/>
          <pc:sldMk cId="2271995047" sldId="438"/>
        </pc:sldMkLst>
        <pc:spChg chg="mod">
          <ac:chgData name="오유란 " userId="9b78cc58-c363-4f7e-afaf-cf101069adac" providerId="ADAL" clId="{4E34F1CC-3272-43AD-9EAC-08822E415138}" dt="2018-11-14T04:48:43.842" v="3671"/>
          <ac:spMkLst>
            <pc:docMk/>
            <pc:sldMk cId="2271995047" sldId="438"/>
            <ac:spMk id="8" creationId="{60026C1B-50F1-4ADB-AD77-E6E88BC075E9}"/>
          </ac:spMkLst>
        </pc:spChg>
      </pc:sldChg>
      <pc:sldChg chg="modSp add">
        <pc:chgData name="오유란 " userId="9b78cc58-c363-4f7e-afaf-cf101069adac" providerId="ADAL" clId="{4E34F1CC-3272-43AD-9EAC-08822E415138}" dt="2018-11-14T04:49:04.904" v="3701"/>
        <pc:sldMkLst>
          <pc:docMk/>
          <pc:sldMk cId="2801609322" sldId="439"/>
        </pc:sldMkLst>
        <pc:spChg chg="mod">
          <ac:chgData name="오유란 " userId="9b78cc58-c363-4f7e-afaf-cf101069adac" providerId="ADAL" clId="{4E34F1CC-3272-43AD-9EAC-08822E415138}" dt="2018-11-14T04:49:04.904" v="3701"/>
          <ac:spMkLst>
            <pc:docMk/>
            <pc:sldMk cId="2801609322" sldId="439"/>
            <ac:spMk id="8" creationId="{60026C1B-50F1-4ADB-AD77-E6E88BC075E9}"/>
          </ac:spMkLst>
        </pc:spChg>
      </pc:sldChg>
      <pc:sldChg chg="modSp add">
        <pc:chgData name="오유란 " userId="9b78cc58-c363-4f7e-afaf-cf101069adac" providerId="ADAL" clId="{4E34F1CC-3272-43AD-9EAC-08822E415138}" dt="2018-11-14T04:49:19.834" v="3742" actId="20577"/>
        <pc:sldMkLst>
          <pc:docMk/>
          <pc:sldMk cId="4085368431" sldId="440"/>
        </pc:sldMkLst>
        <pc:spChg chg="mod">
          <ac:chgData name="오유란 " userId="9b78cc58-c363-4f7e-afaf-cf101069adac" providerId="ADAL" clId="{4E34F1CC-3272-43AD-9EAC-08822E415138}" dt="2018-11-14T04:49:19.834" v="3742" actId="20577"/>
          <ac:spMkLst>
            <pc:docMk/>
            <pc:sldMk cId="4085368431" sldId="440"/>
            <ac:spMk id="8" creationId="{60026C1B-50F1-4ADB-AD77-E6E88BC075E9}"/>
          </ac:spMkLst>
        </pc:spChg>
      </pc:sldChg>
      <pc:sldChg chg="modSp add">
        <pc:chgData name="오유란 " userId="9b78cc58-c363-4f7e-afaf-cf101069adac" providerId="ADAL" clId="{4E34F1CC-3272-43AD-9EAC-08822E415138}" dt="2018-11-14T04:50:20.266" v="3830" actId="20577"/>
        <pc:sldMkLst>
          <pc:docMk/>
          <pc:sldMk cId="2724834266" sldId="441"/>
        </pc:sldMkLst>
        <pc:spChg chg="mod">
          <ac:chgData name="오유란 " userId="9b78cc58-c363-4f7e-afaf-cf101069adac" providerId="ADAL" clId="{4E34F1CC-3272-43AD-9EAC-08822E415138}" dt="2018-11-14T04:50:20.266" v="3830" actId="20577"/>
          <ac:spMkLst>
            <pc:docMk/>
            <pc:sldMk cId="2724834266" sldId="441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4:49:33.890" v="3744" actId="1076"/>
          <ac:spMkLst>
            <pc:docMk/>
            <pc:sldMk cId="2724834266" sldId="441"/>
            <ac:spMk id="9" creationId="{60F80E22-3F74-443C-81CA-7F28A4EE6257}"/>
          </ac:spMkLst>
        </pc:spChg>
      </pc:sldChg>
      <pc:sldChg chg="modSp add">
        <pc:chgData name="오유란 " userId="9b78cc58-c363-4f7e-afaf-cf101069adac" providerId="ADAL" clId="{4E34F1CC-3272-43AD-9EAC-08822E415138}" dt="2018-11-14T04:51:02.418" v="3948" actId="20577"/>
        <pc:sldMkLst>
          <pc:docMk/>
          <pc:sldMk cId="3468270977" sldId="442"/>
        </pc:sldMkLst>
        <pc:spChg chg="mod">
          <ac:chgData name="오유란 " userId="9b78cc58-c363-4f7e-afaf-cf101069adac" providerId="ADAL" clId="{4E34F1CC-3272-43AD-9EAC-08822E415138}" dt="2018-11-14T04:51:02.418" v="3948" actId="20577"/>
          <ac:spMkLst>
            <pc:docMk/>
            <pc:sldMk cId="3468270977" sldId="442"/>
            <ac:spMk id="8" creationId="{60026C1B-50F1-4ADB-AD77-E6E88BC075E9}"/>
          </ac:spMkLst>
        </pc:spChg>
      </pc:sldChg>
      <pc:sldChg chg="modSp add">
        <pc:chgData name="오유란 " userId="9b78cc58-c363-4f7e-afaf-cf101069adac" providerId="ADAL" clId="{4E34F1CC-3272-43AD-9EAC-08822E415138}" dt="2018-11-14T04:52:24.021" v="4124"/>
        <pc:sldMkLst>
          <pc:docMk/>
          <pc:sldMk cId="516624429" sldId="443"/>
        </pc:sldMkLst>
        <pc:spChg chg="mod">
          <ac:chgData name="오유란 " userId="9b78cc58-c363-4f7e-afaf-cf101069adac" providerId="ADAL" clId="{4E34F1CC-3272-43AD-9EAC-08822E415138}" dt="2018-11-14T04:52:24.021" v="4124"/>
          <ac:spMkLst>
            <pc:docMk/>
            <pc:sldMk cId="516624429" sldId="443"/>
            <ac:spMk id="8" creationId="{60026C1B-50F1-4ADB-AD77-E6E88BC075E9}"/>
          </ac:spMkLst>
        </pc:spChg>
      </pc:sldChg>
      <pc:sldChg chg="modSp add">
        <pc:chgData name="오유란 " userId="9b78cc58-c363-4f7e-afaf-cf101069adac" providerId="ADAL" clId="{4E34F1CC-3272-43AD-9EAC-08822E415138}" dt="2018-11-14T04:53:26.722" v="4316" actId="20577"/>
        <pc:sldMkLst>
          <pc:docMk/>
          <pc:sldMk cId="4242118087" sldId="444"/>
        </pc:sldMkLst>
        <pc:spChg chg="mod">
          <ac:chgData name="오유란 " userId="9b78cc58-c363-4f7e-afaf-cf101069adac" providerId="ADAL" clId="{4E34F1CC-3272-43AD-9EAC-08822E415138}" dt="2018-11-14T04:53:26.722" v="4316" actId="20577"/>
          <ac:spMkLst>
            <pc:docMk/>
            <pc:sldMk cId="4242118087" sldId="444"/>
            <ac:spMk id="8" creationId="{60026C1B-50F1-4ADB-AD77-E6E88BC075E9}"/>
          </ac:spMkLst>
        </pc:spChg>
      </pc:sldChg>
      <pc:sldChg chg="modSp add del">
        <pc:chgData name="오유란 " userId="9b78cc58-c363-4f7e-afaf-cf101069adac" providerId="ADAL" clId="{4E34F1CC-3272-43AD-9EAC-08822E415138}" dt="2018-11-14T04:53:59.745" v="4317" actId="2696"/>
        <pc:sldMkLst>
          <pc:docMk/>
          <pc:sldMk cId="3730228264" sldId="445"/>
        </pc:sldMkLst>
        <pc:spChg chg="mod">
          <ac:chgData name="오유란 " userId="9b78cc58-c363-4f7e-afaf-cf101069adac" providerId="ADAL" clId="{4E34F1CC-3272-43AD-9EAC-08822E415138}" dt="2018-11-14T04:33:47.250" v="2533"/>
          <ac:spMkLst>
            <pc:docMk/>
            <pc:sldMk cId="3730228264" sldId="445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4:33:31.733" v="2505" actId="14100"/>
          <ac:spMkLst>
            <pc:docMk/>
            <pc:sldMk cId="3730228264" sldId="445"/>
            <ac:spMk id="9" creationId="{60F80E22-3F74-443C-81CA-7F28A4EE6257}"/>
          </ac:spMkLst>
        </pc:spChg>
      </pc:sldChg>
      <pc:sldChg chg="addSp delSp modSp add">
        <pc:chgData name="오유란 " userId="9b78cc58-c363-4f7e-afaf-cf101069adac" providerId="ADAL" clId="{4E34F1CC-3272-43AD-9EAC-08822E415138}" dt="2018-11-14T04:55:08.917" v="4325"/>
        <pc:sldMkLst>
          <pc:docMk/>
          <pc:sldMk cId="1386792912" sldId="446"/>
        </pc:sldMkLst>
        <pc:spChg chg="add del mod">
          <ac:chgData name="오유란 " userId="9b78cc58-c363-4f7e-afaf-cf101069adac" providerId="ADAL" clId="{4E34F1CC-3272-43AD-9EAC-08822E415138}" dt="2018-11-14T04:54:36.050" v="4320" actId="478"/>
          <ac:spMkLst>
            <pc:docMk/>
            <pc:sldMk cId="1386792912" sldId="446"/>
            <ac:spMk id="3" creationId="{4133CF0D-2544-4EF4-8215-ECBA2DCCB5A9}"/>
          </ac:spMkLst>
        </pc:spChg>
        <pc:spChg chg="mod">
          <ac:chgData name="오유란 " userId="9b78cc58-c363-4f7e-afaf-cf101069adac" providerId="ADAL" clId="{4E34F1CC-3272-43AD-9EAC-08822E415138}" dt="2018-11-14T04:33:55.226" v="2540" actId="20577"/>
          <ac:spMkLst>
            <pc:docMk/>
            <pc:sldMk cId="1386792912" sldId="446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4:51.585" v="4323" actId="14100"/>
          <ac:picMkLst>
            <pc:docMk/>
            <pc:sldMk cId="1386792912" sldId="446"/>
            <ac:picMk id="6" creationId="{52C66A84-D75B-4A97-95CB-B1C64EC6CBB2}"/>
          </ac:picMkLst>
        </pc:picChg>
        <pc:picChg chg="add del mod">
          <ac:chgData name="오유란 " userId="9b78cc58-c363-4f7e-afaf-cf101069adac" providerId="ADAL" clId="{4E34F1CC-3272-43AD-9EAC-08822E415138}" dt="2018-11-14T04:55:08.917" v="4325"/>
          <ac:picMkLst>
            <pc:docMk/>
            <pc:sldMk cId="1386792912" sldId="446"/>
            <ac:picMk id="10" creationId="{C2C58764-0A0D-402B-BF89-9FC50463823E}"/>
          </ac:picMkLst>
        </pc:picChg>
      </pc:sldChg>
      <pc:sldChg chg="addSp modSp add">
        <pc:chgData name="오유란 " userId="9b78cc58-c363-4f7e-afaf-cf101069adac" providerId="ADAL" clId="{4E34F1CC-3272-43AD-9EAC-08822E415138}" dt="2018-11-14T04:55:29.378" v="4329" actId="1076"/>
        <pc:sldMkLst>
          <pc:docMk/>
          <pc:sldMk cId="3922545109" sldId="447"/>
        </pc:sldMkLst>
        <pc:spChg chg="mod">
          <ac:chgData name="오유란 " userId="9b78cc58-c363-4f7e-afaf-cf101069adac" providerId="ADAL" clId="{4E34F1CC-3272-43AD-9EAC-08822E415138}" dt="2018-11-14T04:34:01.162" v="2544" actId="20577"/>
          <ac:spMkLst>
            <pc:docMk/>
            <pc:sldMk cId="3922545109" sldId="447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5:29.378" v="4329" actId="1076"/>
          <ac:picMkLst>
            <pc:docMk/>
            <pc:sldMk cId="3922545109" sldId="447"/>
            <ac:picMk id="6" creationId="{438D2FB6-7DDB-4264-AFD8-37316E7D29B6}"/>
          </ac:picMkLst>
        </pc:picChg>
      </pc:sldChg>
      <pc:sldChg chg="addSp modSp add">
        <pc:chgData name="오유란 " userId="9b78cc58-c363-4f7e-afaf-cf101069adac" providerId="ADAL" clId="{4E34F1CC-3272-43AD-9EAC-08822E415138}" dt="2018-11-14T04:56:00.875" v="4332" actId="14100"/>
        <pc:sldMkLst>
          <pc:docMk/>
          <pc:sldMk cId="1108833413" sldId="448"/>
        </pc:sldMkLst>
        <pc:spChg chg="mod">
          <ac:chgData name="오유란 " userId="9b78cc58-c363-4f7e-afaf-cf101069adac" providerId="ADAL" clId="{4E34F1CC-3272-43AD-9EAC-08822E415138}" dt="2018-11-14T04:34:09.611" v="2555" actId="20577"/>
          <ac:spMkLst>
            <pc:docMk/>
            <pc:sldMk cId="1108833413" sldId="448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6:00.875" v="4332" actId="14100"/>
          <ac:picMkLst>
            <pc:docMk/>
            <pc:sldMk cId="1108833413" sldId="448"/>
            <ac:picMk id="5" creationId="{B1CC6BDC-3FBD-403D-8242-351CA62B43A9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4:58:52.165" v="4343"/>
        <pc:sldMkLst>
          <pc:docMk/>
          <pc:sldMk cId="898514095" sldId="449"/>
        </pc:sldMkLst>
        <pc:spChg chg="mod">
          <ac:chgData name="오유란 " userId="9b78cc58-c363-4f7e-afaf-cf101069adac" providerId="ADAL" clId="{4E34F1CC-3272-43AD-9EAC-08822E415138}" dt="2018-11-14T04:34:20.418" v="2583" actId="20577"/>
          <ac:spMkLst>
            <pc:docMk/>
            <pc:sldMk cId="898514095" sldId="449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6:28.143" v="4336" actId="1076"/>
          <ac:picMkLst>
            <pc:docMk/>
            <pc:sldMk cId="898514095" sldId="449"/>
            <ac:picMk id="5" creationId="{F81A5EF3-013E-4566-BD14-84528538FA3B}"/>
          </ac:picMkLst>
        </pc:picChg>
        <pc:picChg chg="add del mod">
          <ac:chgData name="오유란 " userId="9b78cc58-c363-4f7e-afaf-cf101069adac" providerId="ADAL" clId="{4E34F1CC-3272-43AD-9EAC-08822E415138}" dt="2018-11-14T04:58:52.165" v="4343"/>
          <ac:picMkLst>
            <pc:docMk/>
            <pc:sldMk cId="898514095" sldId="449"/>
            <ac:picMk id="7" creationId="{5CB58AEF-40AD-41CB-930B-8D0A7D4C516D}"/>
          </ac:picMkLst>
        </pc:picChg>
        <pc:picChg chg="add del">
          <ac:chgData name="오유란 " userId="9b78cc58-c363-4f7e-afaf-cf101069adac" providerId="ADAL" clId="{4E34F1CC-3272-43AD-9EAC-08822E415138}" dt="2018-11-14T04:58:17.809" v="4341" actId="478"/>
          <ac:picMkLst>
            <pc:docMk/>
            <pc:sldMk cId="898514095" sldId="449"/>
            <ac:picMk id="26626" creationId="{A9E96A6A-7FAE-416D-B10E-42592E9F6D35}"/>
          </ac:picMkLst>
        </pc:picChg>
      </pc:sldChg>
      <pc:sldChg chg="addSp modSp add">
        <pc:chgData name="오유란 " userId="9b78cc58-c363-4f7e-afaf-cf101069adac" providerId="ADAL" clId="{4E34F1CC-3272-43AD-9EAC-08822E415138}" dt="2018-11-14T04:59:28.746" v="4348" actId="1076"/>
        <pc:sldMkLst>
          <pc:docMk/>
          <pc:sldMk cId="2251328974" sldId="450"/>
        </pc:sldMkLst>
        <pc:spChg chg="mod">
          <ac:chgData name="오유란 " userId="9b78cc58-c363-4f7e-afaf-cf101069adac" providerId="ADAL" clId="{4E34F1CC-3272-43AD-9EAC-08822E415138}" dt="2018-11-14T04:34:34.162" v="2618" actId="20577"/>
          <ac:spMkLst>
            <pc:docMk/>
            <pc:sldMk cId="2251328974" sldId="450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9:28.746" v="4348" actId="1076"/>
          <ac:picMkLst>
            <pc:docMk/>
            <pc:sldMk cId="2251328974" sldId="450"/>
            <ac:picMk id="5" creationId="{C5B463F4-0DDA-426C-9A11-08C4A3DD693F}"/>
          </ac:picMkLst>
        </pc:picChg>
        <pc:picChg chg="add mod">
          <ac:chgData name="오유란 " userId="9b78cc58-c363-4f7e-afaf-cf101069adac" providerId="ADAL" clId="{4E34F1CC-3272-43AD-9EAC-08822E415138}" dt="2018-11-14T04:58:56.654" v="4345" actId="1076"/>
          <ac:picMkLst>
            <pc:docMk/>
            <pc:sldMk cId="2251328974" sldId="450"/>
            <ac:picMk id="6" creationId="{4AD8E809-A0C4-46EF-86BB-E04AC39A076E}"/>
          </ac:picMkLst>
        </pc:picChg>
      </pc:sldChg>
      <pc:sldChg chg="addSp modSp add">
        <pc:chgData name="오유란 " userId="9b78cc58-c363-4f7e-afaf-cf101069adac" providerId="ADAL" clId="{4E34F1CC-3272-43AD-9EAC-08822E415138}" dt="2018-11-14T05:10:36.263" v="4645" actId="20577"/>
        <pc:sldMkLst>
          <pc:docMk/>
          <pc:sldMk cId="1561780992" sldId="451"/>
        </pc:sldMkLst>
        <pc:spChg chg="mod">
          <ac:chgData name="오유란 " userId="9b78cc58-c363-4f7e-afaf-cf101069adac" providerId="ADAL" clId="{4E34F1CC-3272-43AD-9EAC-08822E415138}" dt="2018-11-14T05:10:36.263" v="4645" actId="20577"/>
          <ac:spMkLst>
            <pc:docMk/>
            <pc:sldMk cId="1561780992" sldId="451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4:59:48.518" v="4350" actId="1076"/>
          <ac:picMkLst>
            <pc:docMk/>
            <pc:sldMk cId="1561780992" sldId="451"/>
            <ac:picMk id="24578" creationId="{8FB9EDD7-9038-4F32-959D-6CDB781247D1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5:04:03.563" v="4618"/>
        <pc:sldMkLst>
          <pc:docMk/>
          <pc:sldMk cId="2568275925" sldId="452"/>
        </pc:sldMkLst>
        <pc:spChg chg="add del mod">
          <ac:chgData name="오유란 " userId="9b78cc58-c363-4f7e-afaf-cf101069adac" providerId="ADAL" clId="{4E34F1CC-3272-43AD-9EAC-08822E415138}" dt="2018-11-14T05:03:07.178" v="4571" actId="478"/>
          <ac:spMkLst>
            <pc:docMk/>
            <pc:sldMk cId="2568275925" sldId="452"/>
            <ac:spMk id="3" creationId="{B26D6C52-6EE3-44F5-BA74-D811079DE02F}"/>
          </ac:spMkLst>
        </pc:spChg>
        <pc:spChg chg="add mod">
          <ac:chgData name="오유란 " userId="9b78cc58-c363-4f7e-afaf-cf101069adac" providerId="ADAL" clId="{4E34F1CC-3272-43AD-9EAC-08822E415138}" dt="2018-11-14T05:04:03.563" v="4618"/>
          <ac:spMkLst>
            <pc:docMk/>
            <pc:sldMk cId="2568275925" sldId="452"/>
            <ac:spMk id="7" creationId="{D2F233C0-9D06-468E-A699-93B1C417FBEB}"/>
          </ac:spMkLst>
        </pc:spChg>
        <pc:spChg chg="mod">
          <ac:chgData name="오유란 " userId="9b78cc58-c363-4f7e-afaf-cf101069adac" providerId="ADAL" clId="{4E34F1CC-3272-43AD-9EAC-08822E415138}" dt="2018-11-14T05:03:25.170" v="4574" actId="6549"/>
          <ac:spMkLst>
            <pc:docMk/>
            <pc:sldMk cId="2568275925" sldId="452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4:35:09.048" v="2654"/>
          <ac:spMkLst>
            <pc:docMk/>
            <pc:sldMk cId="2568275925" sldId="452"/>
            <ac:spMk id="9" creationId="{60F80E22-3F74-443C-81CA-7F28A4EE6257}"/>
          </ac:spMkLst>
        </pc:spChg>
        <pc:picChg chg="add mod">
          <ac:chgData name="오유란 " userId="9b78cc58-c363-4f7e-afaf-cf101069adac" providerId="ADAL" clId="{4E34F1CC-3272-43AD-9EAC-08822E415138}" dt="2018-11-14T05:03:47.827" v="4581" actId="1076"/>
          <ac:picMkLst>
            <pc:docMk/>
            <pc:sldMk cId="2568275925" sldId="452"/>
            <ac:picMk id="6" creationId="{2D100C84-2E10-4827-875E-0D4B82D44747}"/>
          </ac:picMkLst>
        </pc:picChg>
        <pc:picChg chg="add mod">
          <ac:chgData name="오유란 " userId="9b78cc58-c363-4f7e-afaf-cf101069adac" providerId="ADAL" clId="{4E34F1CC-3272-43AD-9EAC-08822E415138}" dt="2018-11-14T05:03:49.907" v="4582" actId="1076"/>
          <ac:picMkLst>
            <pc:docMk/>
            <pc:sldMk cId="2568275925" sldId="452"/>
            <ac:picMk id="23555" creationId="{0512CC7B-16F5-4192-8D92-07F5769D3C53}"/>
          </ac:picMkLst>
        </pc:picChg>
      </pc:sldChg>
      <pc:sldChg chg="addSp modSp add">
        <pc:chgData name="오유란 " userId="9b78cc58-c363-4f7e-afaf-cf101069adac" providerId="ADAL" clId="{4E34F1CC-3272-43AD-9EAC-08822E415138}" dt="2018-11-14T05:11:41.128" v="4662" actId="20577"/>
        <pc:sldMkLst>
          <pc:docMk/>
          <pc:sldMk cId="4056352959" sldId="453"/>
        </pc:sldMkLst>
        <pc:spChg chg="add mod">
          <ac:chgData name="오유란 " userId="9b78cc58-c363-4f7e-afaf-cf101069adac" providerId="ADAL" clId="{4E34F1CC-3272-43AD-9EAC-08822E415138}" dt="2018-11-14T05:04:42.415" v="4624" actId="208"/>
          <ac:spMkLst>
            <pc:docMk/>
            <pc:sldMk cId="4056352959" sldId="453"/>
            <ac:spMk id="6" creationId="{5228FAE2-68AE-4F3F-B565-020978DB75AD}"/>
          </ac:spMkLst>
        </pc:spChg>
        <pc:spChg chg="add mod">
          <ac:chgData name="오유란 " userId="9b78cc58-c363-4f7e-afaf-cf101069adac" providerId="ADAL" clId="{4E34F1CC-3272-43AD-9EAC-08822E415138}" dt="2018-11-14T05:11:41.128" v="4662" actId="20577"/>
          <ac:spMkLst>
            <pc:docMk/>
            <pc:sldMk cId="4056352959" sldId="453"/>
            <ac:spMk id="7" creationId="{E78B0025-1A1D-4179-80B7-4FDBBEFE92B7}"/>
          </ac:spMkLst>
        </pc:spChg>
        <pc:spChg chg="mod">
          <ac:chgData name="오유란 " userId="9b78cc58-c363-4f7e-afaf-cf101069adac" providerId="ADAL" clId="{4E34F1CC-3272-43AD-9EAC-08822E415138}" dt="2018-11-14T04:35:24.367" v="2680"/>
          <ac:spMkLst>
            <pc:docMk/>
            <pc:sldMk cId="4056352959" sldId="453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5:04:26.319" v="4621" actId="14100"/>
          <ac:picMkLst>
            <pc:docMk/>
            <pc:sldMk cId="4056352959" sldId="453"/>
            <ac:picMk id="5" creationId="{7CA40516-4E39-4993-A75B-8285BA050536}"/>
          </ac:picMkLst>
        </pc:picChg>
      </pc:sldChg>
      <pc:sldChg chg="modSp add del">
        <pc:chgData name="오유란 " userId="9b78cc58-c363-4f7e-afaf-cf101069adac" providerId="ADAL" clId="{4E34F1CC-3272-43AD-9EAC-08822E415138}" dt="2018-11-14T05:13:14.945" v="4671" actId="2696"/>
        <pc:sldMkLst>
          <pc:docMk/>
          <pc:sldMk cId="1607602628" sldId="454"/>
        </pc:sldMkLst>
        <pc:spChg chg="mod">
          <ac:chgData name="오유란 " userId="9b78cc58-c363-4f7e-afaf-cf101069adac" providerId="ADAL" clId="{4E34F1CC-3272-43AD-9EAC-08822E415138}" dt="2018-11-14T05:13:10.937" v="4670" actId="20577"/>
          <ac:spMkLst>
            <pc:docMk/>
            <pc:sldMk cId="1607602628" sldId="454"/>
            <ac:spMk id="8" creationId="{60026C1B-50F1-4ADB-AD77-E6E88BC075E9}"/>
          </ac:spMkLst>
        </pc:spChg>
      </pc:sldChg>
      <pc:sldChg chg="addSp modSp add">
        <pc:chgData name="오유란 " userId="9b78cc58-c363-4f7e-afaf-cf101069adac" providerId="ADAL" clId="{4E34F1CC-3272-43AD-9EAC-08822E415138}" dt="2018-11-14T05:16:08.312" v="4868"/>
        <pc:sldMkLst>
          <pc:docMk/>
          <pc:sldMk cId="2750775787" sldId="455"/>
        </pc:sldMkLst>
        <pc:spChg chg="mod">
          <ac:chgData name="오유란 " userId="9b78cc58-c363-4f7e-afaf-cf101069adac" providerId="ADAL" clId="{4E34F1CC-3272-43AD-9EAC-08822E415138}" dt="2018-11-14T05:16:08.312" v="4868"/>
          <ac:spMkLst>
            <pc:docMk/>
            <pc:sldMk cId="2750775787" sldId="455"/>
            <ac:spMk id="8" creationId="{60026C1B-50F1-4ADB-AD77-E6E88BC075E9}"/>
          </ac:spMkLst>
        </pc:spChg>
        <pc:picChg chg="add mod">
          <ac:chgData name="오유란 " userId="9b78cc58-c363-4f7e-afaf-cf101069adac" providerId="ADAL" clId="{4E34F1CC-3272-43AD-9EAC-08822E415138}" dt="2018-11-14T05:15:57.784" v="4826" actId="1076"/>
          <ac:picMkLst>
            <pc:docMk/>
            <pc:sldMk cId="2750775787" sldId="455"/>
            <ac:picMk id="5" creationId="{217B7BF9-6D71-46EA-9D72-1B0B70E842D2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5:38:51.087" v="5722" actId="478"/>
        <pc:sldMkLst>
          <pc:docMk/>
          <pc:sldMk cId="2614404521" sldId="456"/>
        </pc:sldMkLst>
        <pc:spChg chg="add del mod">
          <ac:chgData name="오유란 " userId="9b78cc58-c363-4f7e-afaf-cf101069adac" providerId="ADAL" clId="{4E34F1CC-3272-43AD-9EAC-08822E415138}" dt="2018-11-14T05:38:31.727" v="5718" actId="478"/>
          <ac:spMkLst>
            <pc:docMk/>
            <pc:sldMk cId="2614404521" sldId="456"/>
            <ac:spMk id="5" creationId="{7057AB34-3B97-438B-A85D-314FDB995AC6}"/>
          </ac:spMkLst>
        </pc:spChg>
        <pc:spChg chg="add del mod">
          <ac:chgData name="오유란 " userId="9b78cc58-c363-4f7e-afaf-cf101069adac" providerId="ADAL" clId="{4E34F1CC-3272-43AD-9EAC-08822E415138}" dt="2018-11-14T05:38:51.087" v="5722" actId="478"/>
          <ac:spMkLst>
            <pc:docMk/>
            <pc:sldMk cId="2614404521" sldId="456"/>
            <ac:spMk id="7" creationId="{EF8786A6-C1BB-480B-A617-D77C4AC05D9E}"/>
          </ac:spMkLst>
        </pc:spChg>
        <pc:spChg chg="del mod">
          <ac:chgData name="오유란 " userId="9b78cc58-c363-4f7e-afaf-cf101069adac" providerId="ADAL" clId="{4E34F1CC-3272-43AD-9EAC-08822E415138}" dt="2018-11-14T05:31:04.085" v="5619" actId="478"/>
          <ac:spMkLst>
            <pc:docMk/>
            <pc:sldMk cId="2614404521" sldId="456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5:30:56.141" v="5616"/>
          <ac:spMkLst>
            <pc:docMk/>
            <pc:sldMk cId="2614404521" sldId="456"/>
            <ac:spMk id="9" creationId="{60F80E22-3F74-443C-81CA-7F28A4EE6257}"/>
          </ac:spMkLst>
        </pc:spChg>
        <pc:spChg chg="add del">
          <ac:chgData name="오유란 " userId="9b78cc58-c363-4f7e-afaf-cf101069adac" providerId="ADAL" clId="{4E34F1CC-3272-43AD-9EAC-08822E415138}" dt="2018-11-14T05:38:48.122" v="5720" actId="478"/>
          <ac:spMkLst>
            <pc:docMk/>
            <pc:sldMk cId="2614404521" sldId="456"/>
            <ac:spMk id="10" creationId="{2F6B954C-F4B1-413C-86F5-CD767B89D7A5}"/>
          </ac:spMkLst>
        </pc:spChg>
        <pc:spChg chg="add">
          <ac:chgData name="오유란 " userId="9b78cc58-c363-4f7e-afaf-cf101069adac" providerId="ADAL" clId="{4E34F1CC-3272-43AD-9EAC-08822E415138}" dt="2018-11-14T05:38:48.558" v="5721"/>
          <ac:spMkLst>
            <pc:docMk/>
            <pc:sldMk cId="2614404521" sldId="456"/>
            <ac:spMk id="11" creationId="{22846467-3C2D-4DFC-9F45-62843F255055}"/>
          </ac:spMkLst>
        </pc:spChg>
        <pc:spChg chg="add">
          <ac:chgData name="오유란 " userId="9b78cc58-c363-4f7e-afaf-cf101069adac" providerId="ADAL" clId="{4E34F1CC-3272-43AD-9EAC-08822E415138}" dt="2018-11-14T05:38:48.558" v="5721"/>
          <ac:spMkLst>
            <pc:docMk/>
            <pc:sldMk cId="2614404521" sldId="456"/>
            <ac:spMk id="12" creationId="{9A3C566D-9DB4-44CD-9152-D7BD0D61CEFE}"/>
          </ac:spMkLst>
        </pc:spChg>
      </pc:sldChg>
      <pc:sldChg chg="delSp modSp add">
        <pc:chgData name="오유란 " userId="9b78cc58-c363-4f7e-afaf-cf101069adac" providerId="ADAL" clId="{4E34F1CC-3272-43AD-9EAC-08822E415138}" dt="2018-11-14T04:58:15.570" v="4340" actId="1076"/>
        <pc:sldMkLst>
          <pc:docMk/>
          <pc:sldMk cId="3594232310" sldId="457"/>
        </pc:sldMkLst>
        <pc:picChg chg="del">
          <ac:chgData name="오유란 " userId="9b78cc58-c363-4f7e-afaf-cf101069adac" providerId="ADAL" clId="{4E34F1CC-3272-43AD-9EAC-08822E415138}" dt="2018-11-14T04:58:14.290" v="4339" actId="478"/>
          <ac:picMkLst>
            <pc:docMk/>
            <pc:sldMk cId="3594232310" sldId="457"/>
            <ac:picMk id="5" creationId="{F81A5EF3-013E-4566-BD14-84528538FA3B}"/>
          </ac:picMkLst>
        </pc:picChg>
        <pc:picChg chg="mod">
          <ac:chgData name="오유란 " userId="9b78cc58-c363-4f7e-afaf-cf101069adac" providerId="ADAL" clId="{4E34F1CC-3272-43AD-9EAC-08822E415138}" dt="2018-11-14T04:58:15.570" v="4340" actId="1076"/>
          <ac:picMkLst>
            <pc:docMk/>
            <pc:sldMk cId="3594232310" sldId="457"/>
            <ac:picMk id="26626" creationId="{A9E96A6A-7FAE-416D-B10E-42592E9F6D35}"/>
          </ac:picMkLst>
        </pc:picChg>
      </pc:sldChg>
      <pc:sldChg chg="modSp add del">
        <pc:chgData name="오유란 " userId="9b78cc58-c363-4f7e-afaf-cf101069adac" providerId="ADAL" clId="{4E34F1CC-3272-43AD-9EAC-08822E415138}" dt="2018-11-14T05:20:49.950" v="4887" actId="2696"/>
        <pc:sldMkLst>
          <pc:docMk/>
          <pc:sldMk cId="1948410869" sldId="458"/>
        </pc:sldMkLst>
        <pc:spChg chg="mod">
          <ac:chgData name="오유란 " userId="9b78cc58-c363-4f7e-afaf-cf101069adac" providerId="ADAL" clId="{4E34F1CC-3272-43AD-9EAC-08822E415138}" dt="2018-11-14T05:20:39.643" v="4886" actId="6549"/>
          <ac:spMkLst>
            <pc:docMk/>
            <pc:sldMk cId="1948410869" sldId="458"/>
            <ac:spMk id="8" creationId="{60026C1B-50F1-4ADB-AD77-E6E88BC075E9}"/>
          </ac:spMkLst>
        </pc:spChg>
      </pc:sldChg>
      <pc:sldChg chg="addSp delSp modSp add">
        <pc:chgData name="오유란 " userId="9b78cc58-c363-4f7e-afaf-cf101069adac" providerId="ADAL" clId="{4E34F1CC-3272-43AD-9EAC-08822E415138}" dt="2018-11-14T05:22:20.351" v="5059"/>
        <pc:sldMkLst>
          <pc:docMk/>
          <pc:sldMk cId="3547521612" sldId="458"/>
        </pc:sldMkLst>
        <pc:spChg chg="mod">
          <ac:chgData name="오유란 " userId="9b78cc58-c363-4f7e-afaf-cf101069adac" providerId="ADAL" clId="{4E34F1CC-3272-43AD-9EAC-08822E415138}" dt="2018-11-14T05:21:32.585" v="5054"/>
          <ac:spMkLst>
            <pc:docMk/>
            <pc:sldMk cId="3547521612" sldId="458"/>
            <ac:spMk id="8" creationId="{60026C1B-50F1-4ADB-AD77-E6E88BC075E9}"/>
          </ac:spMkLst>
        </pc:spChg>
        <pc:picChg chg="del">
          <ac:chgData name="오유란 " userId="9b78cc58-c363-4f7e-afaf-cf101069adac" providerId="ADAL" clId="{4E34F1CC-3272-43AD-9EAC-08822E415138}" dt="2018-11-14T05:21:33.511" v="5055" actId="478"/>
          <ac:picMkLst>
            <pc:docMk/>
            <pc:sldMk cId="3547521612" sldId="458"/>
            <ac:picMk id="5" creationId="{217B7BF9-6D71-46EA-9D72-1B0B70E842D2}"/>
          </ac:picMkLst>
        </pc:picChg>
        <pc:picChg chg="add mod">
          <ac:chgData name="오유란 " userId="9b78cc58-c363-4f7e-afaf-cf101069adac" providerId="ADAL" clId="{4E34F1CC-3272-43AD-9EAC-08822E415138}" dt="2018-11-14T05:21:49.392" v="5057" actId="1076"/>
          <ac:picMkLst>
            <pc:docMk/>
            <pc:sldMk cId="3547521612" sldId="458"/>
            <ac:picMk id="6" creationId="{E434BFC6-50A2-4B78-8873-E2E0C84DA34E}"/>
          </ac:picMkLst>
        </pc:picChg>
        <pc:picChg chg="add del">
          <ac:chgData name="오유란 " userId="9b78cc58-c363-4f7e-afaf-cf101069adac" providerId="ADAL" clId="{4E34F1CC-3272-43AD-9EAC-08822E415138}" dt="2018-11-14T05:22:20.351" v="5059"/>
          <ac:picMkLst>
            <pc:docMk/>
            <pc:sldMk cId="3547521612" sldId="458"/>
            <ac:picMk id="10" creationId="{838EBBFD-A94B-48C5-88E6-10760E122011}"/>
          </ac:picMkLst>
        </pc:picChg>
      </pc:sldChg>
      <pc:sldChg chg="addSp modSp add">
        <pc:chgData name="오유란 " userId="9b78cc58-c363-4f7e-afaf-cf101069adac" providerId="ADAL" clId="{4E34F1CC-3272-43AD-9EAC-08822E415138}" dt="2018-11-14T05:23:43.144" v="5132" actId="14100"/>
        <pc:sldMkLst>
          <pc:docMk/>
          <pc:sldMk cId="2467820483" sldId="459"/>
        </pc:sldMkLst>
        <pc:spChg chg="add mod">
          <ac:chgData name="오유란 " userId="9b78cc58-c363-4f7e-afaf-cf101069adac" providerId="ADAL" clId="{4E34F1CC-3272-43AD-9EAC-08822E415138}" dt="2018-11-14T05:23:43.144" v="5132" actId="14100"/>
          <ac:spMkLst>
            <pc:docMk/>
            <pc:sldMk cId="2467820483" sldId="459"/>
            <ac:spMk id="3" creationId="{B49296E8-C986-411D-92EE-D2D212A62206}"/>
          </ac:spMkLst>
        </pc:spChg>
        <pc:spChg chg="mod">
          <ac:chgData name="오유란 " userId="9b78cc58-c363-4f7e-afaf-cf101069adac" providerId="ADAL" clId="{4E34F1CC-3272-43AD-9EAC-08822E415138}" dt="2018-11-14T05:23:20.533" v="5129"/>
          <ac:spMkLst>
            <pc:docMk/>
            <pc:sldMk cId="2467820483" sldId="459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5:22:38.804" v="5087"/>
          <ac:spMkLst>
            <pc:docMk/>
            <pc:sldMk cId="2467820483" sldId="459"/>
            <ac:spMk id="9" creationId="{60F80E22-3F74-443C-81CA-7F28A4EE6257}"/>
          </ac:spMkLst>
        </pc:spChg>
      </pc:sldChg>
      <pc:sldChg chg="addSp delSp modSp add">
        <pc:chgData name="오유란 " userId="9b78cc58-c363-4f7e-afaf-cf101069adac" providerId="ADAL" clId="{4E34F1CC-3272-43AD-9EAC-08822E415138}" dt="2018-11-14T05:27:05.786" v="5241" actId="1076"/>
        <pc:sldMkLst>
          <pc:docMk/>
          <pc:sldMk cId="1030193851" sldId="460"/>
        </pc:sldMkLst>
        <pc:spChg chg="del">
          <ac:chgData name="오유란 " userId="9b78cc58-c363-4f7e-afaf-cf101069adac" providerId="ADAL" clId="{4E34F1CC-3272-43AD-9EAC-08822E415138}" dt="2018-11-14T05:24:10.169" v="5154" actId="478"/>
          <ac:spMkLst>
            <pc:docMk/>
            <pc:sldMk cId="1030193851" sldId="460"/>
            <ac:spMk id="3" creationId="{B49296E8-C986-411D-92EE-D2D212A62206}"/>
          </ac:spMkLst>
        </pc:spChg>
        <pc:spChg chg="mod">
          <ac:chgData name="오유란 " userId="9b78cc58-c363-4f7e-afaf-cf101069adac" providerId="ADAL" clId="{4E34F1CC-3272-43AD-9EAC-08822E415138}" dt="2018-11-14T05:26:52.686" v="5239"/>
          <ac:spMkLst>
            <pc:docMk/>
            <pc:sldMk cId="1030193851" sldId="460"/>
            <ac:spMk id="8" creationId="{60026C1B-50F1-4ADB-AD77-E6E88BC075E9}"/>
          </ac:spMkLst>
        </pc:spChg>
        <pc:picChg chg="add del mod">
          <ac:chgData name="오유란 " userId="9b78cc58-c363-4f7e-afaf-cf101069adac" providerId="ADAL" clId="{4E34F1CC-3272-43AD-9EAC-08822E415138}" dt="2018-11-14T05:26:16.102" v="5157" actId="478"/>
          <ac:picMkLst>
            <pc:docMk/>
            <pc:sldMk cId="1030193851" sldId="460"/>
            <ac:picMk id="6" creationId="{AA4335D2-A39F-4D06-8568-2E0B7E9F9161}"/>
          </ac:picMkLst>
        </pc:picChg>
        <pc:picChg chg="add mod">
          <ac:chgData name="오유란 " userId="9b78cc58-c363-4f7e-afaf-cf101069adac" providerId="ADAL" clId="{4E34F1CC-3272-43AD-9EAC-08822E415138}" dt="2018-11-14T05:26:41.810" v="5212" actId="1076"/>
          <ac:picMkLst>
            <pc:docMk/>
            <pc:sldMk cId="1030193851" sldId="460"/>
            <ac:picMk id="10" creationId="{FABA2174-2EC5-4F08-A9A7-DE877E522F92}"/>
          </ac:picMkLst>
        </pc:picChg>
        <pc:picChg chg="add mod">
          <ac:chgData name="오유란 " userId="9b78cc58-c363-4f7e-afaf-cf101069adac" providerId="ADAL" clId="{4E34F1CC-3272-43AD-9EAC-08822E415138}" dt="2018-11-14T05:27:05.786" v="5241" actId="1076"/>
          <ac:picMkLst>
            <pc:docMk/>
            <pc:sldMk cId="1030193851" sldId="460"/>
            <ac:picMk id="12" creationId="{FDC74CA7-5EAE-45DB-AA67-D228B53EDC67}"/>
          </ac:picMkLst>
        </pc:picChg>
      </pc:sldChg>
      <pc:sldChg chg="delSp modSp add">
        <pc:chgData name="오유란 " userId="9b78cc58-c363-4f7e-afaf-cf101069adac" providerId="ADAL" clId="{4E34F1CC-3272-43AD-9EAC-08822E415138}" dt="2018-11-14T05:30:28.359" v="5595" actId="20577"/>
        <pc:sldMkLst>
          <pc:docMk/>
          <pc:sldMk cId="3086684358" sldId="461"/>
        </pc:sldMkLst>
        <pc:spChg chg="mod">
          <ac:chgData name="오유란 " userId="9b78cc58-c363-4f7e-afaf-cf101069adac" providerId="ADAL" clId="{4E34F1CC-3272-43AD-9EAC-08822E415138}" dt="2018-11-14T05:30:28.359" v="5595" actId="20577"/>
          <ac:spMkLst>
            <pc:docMk/>
            <pc:sldMk cId="3086684358" sldId="461"/>
            <ac:spMk id="8" creationId="{60026C1B-50F1-4ADB-AD77-E6E88BC075E9}"/>
          </ac:spMkLst>
        </pc:spChg>
        <pc:picChg chg="del">
          <ac:chgData name="오유란 " userId="9b78cc58-c363-4f7e-afaf-cf101069adac" providerId="ADAL" clId="{4E34F1CC-3272-43AD-9EAC-08822E415138}" dt="2018-11-14T05:27:28.718" v="5244" actId="478"/>
          <ac:picMkLst>
            <pc:docMk/>
            <pc:sldMk cId="3086684358" sldId="461"/>
            <ac:picMk id="10" creationId="{FABA2174-2EC5-4F08-A9A7-DE877E522F92}"/>
          </ac:picMkLst>
        </pc:picChg>
        <pc:picChg chg="del">
          <ac:chgData name="오유란 " userId="9b78cc58-c363-4f7e-afaf-cf101069adac" providerId="ADAL" clId="{4E34F1CC-3272-43AD-9EAC-08822E415138}" dt="2018-11-14T05:27:26.190" v="5243" actId="478"/>
          <ac:picMkLst>
            <pc:docMk/>
            <pc:sldMk cId="3086684358" sldId="461"/>
            <ac:picMk id="12" creationId="{FDC74CA7-5EAE-45DB-AA67-D228B53EDC67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6:00:54.621" v="6696" actId="20577"/>
        <pc:sldMkLst>
          <pc:docMk/>
          <pc:sldMk cId="1747170641" sldId="462"/>
        </pc:sldMkLst>
        <pc:spChg chg="add mod">
          <ac:chgData name="오유란 " userId="9b78cc58-c363-4f7e-afaf-cf101069adac" providerId="ADAL" clId="{4E34F1CC-3272-43AD-9EAC-08822E415138}" dt="2018-11-14T06:00:54.621" v="6696" actId="20577"/>
          <ac:spMkLst>
            <pc:docMk/>
            <pc:sldMk cId="1747170641" sldId="462"/>
            <ac:spMk id="5" creationId="{4E6CBA55-52F7-4B0B-B9AF-2F391572D766}"/>
          </ac:spMkLst>
        </pc:spChg>
        <pc:spChg chg="del">
          <ac:chgData name="오유란 " userId="9b78cc58-c363-4f7e-afaf-cf101069adac" providerId="ADAL" clId="{4E34F1CC-3272-43AD-9EAC-08822E415138}" dt="2018-11-14T05:31:27.178" v="5656" actId="478"/>
          <ac:spMkLst>
            <pc:docMk/>
            <pc:sldMk cId="1747170641" sldId="462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5:31:23.837" v="5655"/>
          <ac:spMkLst>
            <pc:docMk/>
            <pc:sldMk cId="1747170641" sldId="462"/>
            <ac:spMk id="9" creationId="{60F80E22-3F74-443C-81CA-7F28A4EE6257}"/>
          </ac:spMkLst>
        </pc:spChg>
        <pc:picChg chg="add mod">
          <ac:chgData name="오유란 " userId="9b78cc58-c363-4f7e-afaf-cf101069adac" providerId="ADAL" clId="{4E34F1CC-3272-43AD-9EAC-08822E415138}" dt="2018-11-14T05:50:04.897" v="6002" actId="1076"/>
          <ac:picMkLst>
            <pc:docMk/>
            <pc:sldMk cId="1747170641" sldId="462"/>
            <ac:picMk id="7" creationId="{935BC8A3-A2B0-407A-BC99-741463710219}"/>
          </ac:picMkLst>
        </pc:picChg>
      </pc:sldChg>
      <pc:sldChg chg="addSp delSp modSp add del">
        <pc:chgData name="오유란 " userId="9b78cc58-c363-4f7e-afaf-cf101069adac" providerId="ADAL" clId="{4E34F1CC-3272-43AD-9EAC-08822E415138}" dt="2018-11-14T06:04:02.887" v="6785" actId="2696"/>
        <pc:sldMkLst>
          <pc:docMk/>
          <pc:sldMk cId="3951219763" sldId="463"/>
        </pc:sldMkLst>
        <pc:spChg chg="add del mod">
          <ac:chgData name="오유란 " userId="9b78cc58-c363-4f7e-afaf-cf101069adac" providerId="ADAL" clId="{4E34F1CC-3272-43AD-9EAC-08822E415138}" dt="2018-11-14T06:00:09.679" v="6649" actId="478"/>
          <ac:spMkLst>
            <pc:docMk/>
            <pc:sldMk cId="3951219763" sldId="463"/>
            <ac:spMk id="5" creationId="{54AB6910-D8A0-4638-93F1-F15574D00240}"/>
          </ac:spMkLst>
        </pc:spChg>
        <pc:spChg chg="add mod">
          <ac:chgData name="오유란 " userId="9b78cc58-c363-4f7e-afaf-cf101069adac" providerId="ADAL" clId="{4E34F1CC-3272-43AD-9EAC-08822E415138}" dt="2018-11-14T06:03:06.040" v="6751" actId="1076"/>
          <ac:spMkLst>
            <pc:docMk/>
            <pc:sldMk cId="3951219763" sldId="463"/>
            <ac:spMk id="6" creationId="{28ED3FC2-FFD1-4755-BD7F-FA2FFDF90D06}"/>
          </ac:spMkLst>
        </pc:spChg>
        <pc:spChg chg="del mod">
          <ac:chgData name="오유란 " userId="9b78cc58-c363-4f7e-afaf-cf101069adac" providerId="ADAL" clId="{4E34F1CC-3272-43AD-9EAC-08822E415138}" dt="2018-11-14T05:58:14.905" v="6573" actId="478"/>
          <ac:spMkLst>
            <pc:docMk/>
            <pc:sldMk cId="3951219763" sldId="463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5:32:17.706" v="5714" actId="403"/>
          <ac:spMkLst>
            <pc:docMk/>
            <pc:sldMk cId="3951219763" sldId="463"/>
            <ac:spMk id="9" creationId="{60F80E22-3F74-443C-81CA-7F28A4EE6257}"/>
          </ac:spMkLst>
        </pc:spChg>
        <pc:spChg chg="add mod">
          <ac:chgData name="오유란 " userId="9b78cc58-c363-4f7e-afaf-cf101069adac" providerId="ADAL" clId="{4E34F1CC-3272-43AD-9EAC-08822E415138}" dt="2018-11-14T06:03:17.908" v="6784" actId="20577"/>
          <ac:spMkLst>
            <pc:docMk/>
            <pc:sldMk cId="3951219763" sldId="463"/>
            <ac:spMk id="10" creationId="{03DBDCA7-FD77-4EEE-8ACC-7FEA8EF2E3FF}"/>
          </ac:spMkLst>
        </pc:spChg>
      </pc:sldChg>
      <pc:sldChg chg="modSp add del">
        <pc:chgData name="오유란 " userId="9b78cc58-c363-4f7e-afaf-cf101069adac" providerId="ADAL" clId="{4E34F1CC-3272-43AD-9EAC-08822E415138}" dt="2018-11-14T06:11:27.443" v="7379"/>
        <pc:sldMkLst>
          <pc:docMk/>
          <pc:sldMk cId="2695018032" sldId="464"/>
        </pc:sldMkLst>
        <pc:spChg chg="mod">
          <ac:chgData name="오유란 " userId="9b78cc58-c363-4f7e-afaf-cf101069adac" providerId="ADAL" clId="{4E34F1CC-3272-43AD-9EAC-08822E415138}" dt="2018-11-14T06:11:27.443" v="7379"/>
          <ac:spMkLst>
            <pc:docMk/>
            <pc:sldMk cId="2695018032" sldId="464"/>
            <ac:spMk id="8" creationId="{60026C1B-50F1-4ADB-AD77-E6E88BC075E9}"/>
          </ac:spMkLst>
        </pc:spChg>
        <pc:spChg chg="mod">
          <ac:chgData name="오유란 " userId="9b78cc58-c363-4f7e-afaf-cf101069adac" providerId="ADAL" clId="{4E34F1CC-3272-43AD-9EAC-08822E415138}" dt="2018-11-14T06:09:04.795" v="7010"/>
          <ac:spMkLst>
            <pc:docMk/>
            <pc:sldMk cId="2695018032" sldId="464"/>
            <ac:spMk id="9" creationId="{60F80E22-3F74-443C-81CA-7F28A4EE6257}"/>
          </ac:spMkLst>
        </pc:spChg>
      </pc:sldChg>
      <pc:sldChg chg="addSp delSp modSp add">
        <pc:chgData name="오유란 " userId="9b78cc58-c363-4f7e-afaf-cf101069adac" providerId="ADAL" clId="{4E34F1CC-3272-43AD-9EAC-08822E415138}" dt="2018-11-14T05:44:14.398" v="5893" actId="20577"/>
        <pc:sldMkLst>
          <pc:docMk/>
          <pc:sldMk cId="767150871" sldId="465"/>
        </pc:sldMkLst>
        <pc:spChg chg="add mod">
          <ac:chgData name="오유란 " userId="9b78cc58-c363-4f7e-afaf-cf101069adac" providerId="ADAL" clId="{4E34F1CC-3272-43AD-9EAC-08822E415138}" dt="2018-11-14T05:44:14.398" v="5893" actId="20577"/>
          <ac:spMkLst>
            <pc:docMk/>
            <pc:sldMk cId="767150871" sldId="465"/>
            <ac:spMk id="6" creationId="{FC3E4FF0-1F0C-43DD-B1B8-1E2C66EEF330}"/>
          </ac:spMkLst>
        </pc:spChg>
        <pc:spChg chg="mod">
          <ac:chgData name="오유란 " userId="9b78cc58-c363-4f7e-afaf-cf101069adac" providerId="ADAL" clId="{4E34F1CC-3272-43AD-9EAC-08822E415138}" dt="2018-11-14T05:42:05.741" v="5814"/>
          <ac:spMkLst>
            <pc:docMk/>
            <pc:sldMk cId="767150871" sldId="465"/>
            <ac:spMk id="11" creationId="{22846467-3C2D-4DFC-9F45-62843F255055}"/>
          </ac:spMkLst>
        </pc:spChg>
        <pc:spChg chg="del">
          <ac:chgData name="오유란 " userId="9b78cc58-c363-4f7e-afaf-cf101069adac" providerId="ADAL" clId="{4E34F1CC-3272-43AD-9EAC-08822E415138}" dt="2018-11-14T05:40:50.831" v="5758" actId="478"/>
          <ac:spMkLst>
            <pc:docMk/>
            <pc:sldMk cId="767150871" sldId="465"/>
            <ac:spMk id="12" creationId="{9A3C566D-9DB4-44CD-9152-D7BD0D61CEFE}"/>
          </ac:spMkLst>
        </pc:spChg>
        <pc:picChg chg="add mod">
          <ac:chgData name="오유란 " userId="9b78cc58-c363-4f7e-afaf-cf101069adac" providerId="ADAL" clId="{4E34F1CC-3272-43AD-9EAC-08822E415138}" dt="2018-11-14T05:43:35.108" v="5857" actId="1076"/>
          <ac:picMkLst>
            <pc:docMk/>
            <pc:sldMk cId="767150871" sldId="465"/>
            <ac:picMk id="5" creationId="{3B059839-3E3F-416B-91EB-0DDB91D5994A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5:43:12.626" v="5856" actId="1076"/>
        <pc:sldMkLst>
          <pc:docMk/>
          <pc:sldMk cId="1553776054" sldId="466"/>
        </pc:sldMkLst>
        <pc:spChg chg="del">
          <ac:chgData name="오유란 " userId="9b78cc58-c363-4f7e-afaf-cf101069adac" providerId="ADAL" clId="{4E34F1CC-3272-43AD-9EAC-08822E415138}" dt="2018-11-14T05:42:55.432" v="5819" actId="478"/>
          <ac:spMkLst>
            <pc:docMk/>
            <pc:sldMk cId="1553776054" sldId="466"/>
            <ac:spMk id="6" creationId="{FC3E4FF0-1F0C-43DD-B1B8-1E2C66EEF330}"/>
          </ac:spMkLst>
        </pc:spChg>
        <pc:spChg chg="mod">
          <ac:chgData name="오유란 " userId="9b78cc58-c363-4f7e-afaf-cf101069adac" providerId="ADAL" clId="{4E34F1CC-3272-43AD-9EAC-08822E415138}" dt="2018-11-14T05:43:10.926" v="5855"/>
          <ac:spMkLst>
            <pc:docMk/>
            <pc:sldMk cId="1553776054" sldId="466"/>
            <ac:spMk id="11" creationId="{22846467-3C2D-4DFC-9F45-62843F255055}"/>
          </ac:spMkLst>
        </pc:spChg>
        <pc:picChg chg="del">
          <ac:chgData name="오유란 " userId="9b78cc58-c363-4f7e-afaf-cf101069adac" providerId="ADAL" clId="{4E34F1CC-3272-43AD-9EAC-08822E415138}" dt="2018-11-14T05:42:56.902" v="5821" actId="478"/>
          <ac:picMkLst>
            <pc:docMk/>
            <pc:sldMk cId="1553776054" sldId="466"/>
            <ac:picMk id="5" creationId="{3B059839-3E3F-416B-91EB-0DDB91D5994A}"/>
          </ac:picMkLst>
        </pc:picChg>
        <pc:picChg chg="add mod">
          <ac:chgData name="오유란 " userId="9b78cc58-c363-4f7e-afaf-cf101069adac" providerId="ADAL" clId="{4E34F1CC-3272-43AD-9EAC-08822E415138}" dt="2018-11-14T05:43:12.626" v="5856" actId="1076"/>
          <ac:picMkLst>
            <pc:docMk/>
            <pc:sldMk cId="1553776054" sldId="466"/>
            <ac:picMk id="7" creationId="{A9DF3277-5AD5-4DCB-9DAE-53C690FA90C2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5:47:43.247" v="5905" actId="1076"/>
        <pc:sldMkLst>
          <pc:docMk/>
          <pc:sldMk cId="1741955702" sldId="467"/>
        </pc:sldMkLst>
        <pc:spChg chg="add mod">
          <ac:chgData name="오유란 " userId="9b78cc58-c363-4f7e-afaf-cf101069adac" providerId="ADAL" clId="{4E34F1CC-3272-43AD-9EAC-08822E415138}" dt="2018-11-14T05:47:43.247" v="5905" actId="1076"/>
          <ac:spMkLst>
            <pc:docMk/>
            <pc:sldMk cId="1741955702" sldId="467"/>
            <ac:spMk id="3" creationId="{277F977B-CFA1-4257-9A06-1115B75E2750}"/>
          </ac:spMkLst>
        </pc:spChg>
        <pc:spChg chg="add mod">
          <ac:chgData name="오유란 " userId="9b78cc58-c363-4f7e-afaf-cf101069adac" providerId="ADAL" clId="{4E34F1CC-3272-43AD-9EAC-08822E415138}" dt="2018-11-14T05:47:33.130" v="5902" actId="208"/>
          <ac:spMkLst>
            <pc:docMk/>
            <pc:sldMk cId="1741955702" sldId="467"/>
            <ac:spMk id="8" creationId="{F975BD24-C63B-4238-AF65-1A27E114B417}"/>
          </ac:spMkLst>
        </pc:spChg>
        <pc:picChg chg="del">
          <ac:chgData name="오유란 " userId="9b78cc58-c363-4f7e-afaf-cf101069adac" providerId="ADAL" clId="{4E34F1CC-3272-43AD-9EAC-08822E415138}" dt="2018-11-14T05:46:31.462" v="5895" actId="478"/>
          <ac:picMkLst>
            <pc:docMk/>
            <pc:sldMk cId="1741955702" sldId="467"/>
            <ac:picMk id="7" creationId="{A9DF3277-5AD5-4DCB-9DAE-53C690FA90C2}"/>
          </ac:picMkLst>
        </pc:picChg>
      </pc:sldChg>
      <pc:sldChg chg="addSp delSp modSp add">
        <pc:chgData name="오유란 " userId="9b78cc58-c363-4f7e-afaf-cf101069adac" providerId="ADAL" clId="{4E34F1CC-3272-43AD-9EAC-08822E415138}" dt="2018-11-14T05:50:36.216" v="6029" actId="1076"/>
        <pc:sldMkLst>
          <pc:docMk/>
          <pc:sldMk cId="1285289932" sldId="468"/>
        </pc:sldMkLst>
        <pc:spChg chg="mod">
          <ac:chgData name="오유란 " userId="9b78cc58-c363-4f7e-afaf-cf101069adac" providerId="ADAL" clId="{4E34F1CC-3272-43AD-9EAC-08822E415138}" dt="2018-11-14T05:50:17.880" v="6026"/>
          <ac:spMkLst>
            <pc:docMk/>
            <pc:sldMk cId="1285289932" sldId="468"/>
            <ac:spMk id="5" creationId="{4E6CBA55-52F7-4B0B-B9AF-2F391572D766}"/>
          </ac:spMkLst>
        </pc:spChg>
        <pc:picChg chg="add mod">
          <ac:chgData name="오유란 " userId="9b78cc58-c363-4f7e-afaf-cf101069adac" providerId="ADAL" clId="{4E34F1CC-3272-43AD-9EAC-08822E415138}" dt="2018-11-14T05:50:36.216" v="6029" actId="1076"/>
          <ac:picMkLst>
            <pc:docMk/>
            <pc:sldMk cId="1285289932" sldId="468"/>
            <ac:picMk id="6" creationId="{093DA971-5D32-4B91-A61B-E2D148AA9458}"/>
          </ac:picMkLst>
        </pc:picChg>
        <pc:picChg chg="del">
          <ac:chgData name="오유란 " userId="9b78cc58-c363-4f7e-afaf-cf101069adac" providerId="ADAL" clId="{4E34F1CC-3272-43AD-9EAC-08822E415138}" dt="2018-11-14T05:50:18.700" v="6027" actId="478"/>
          <ac:picMkLst>
            <pc:docMk/>
            <pc:sldMk cId="1285289932" sldId="468"/>
            <ac:picMk id="7" creationId="{935BC8A3-A2B0-407A-BC99-741463710219}"/>
          </ac:picMkLst>
        </pc:picChg>
      </pc:sldChg>
      <pc:sldChg chg="delSp modSp add">
        <pc:chgData name="오유란 " userId="9b78cc58-c363-4f7e-afaf-cf101069adac" providerId="ADAL" clId="{4E34F1CC-3272-43AD-9EAC-08822E415138}" dt="2018-11-14T05:56:02.421" v="6572" actId="27636"/>
        <pc:sldMkLst>
          <pc:docMk/>
          <pc:sldMk cId="1040905123" sldId="469"/>
        </pc:sldMkLst>
        <pc:spChg chg="mod">
          <ac:chgData name="오유란 " userId="9b78cc58-c363-4f7e-afaf-cf101069adac" providerId="ADAL" clId="{4E34F1CC-3272-43AD-9EAC-08822E415138}" dt="2018-11-14T05:56:02.421" v="6572" actId="27636"/>
          <ac:spMkLst>
            <pc:docMk/>
            <pc:sldMk cId="1040905123" sldId="469"/>
            <ac:spMk id="5" creationId="{4E6CBA55-52F7-4B0B-B9AF-2F391572D766}"/>
          </ac:spMkLst>
        </pc:spChg>
        <pc:picChg chg="del">
          <ac:chgData name="오유란 " userId="9b78cc58-c363-4f7e-afaf-cf101069adac" providerId="ADAL" clId="{4E34F1CC-3272-43AD-9EAC-08822E415138}" dt="2018-11-14T05:51:55.534" v="6154" actId="478"/>
          <ac:picMkLst>
            <pc:docMk/>
            <pc:sldMk cId="1040905123" sldId="469"/>
            <ac:picMk id="7" creationId="{935BC8A3-A2B0-407A-BC99-7414637102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marker-cluste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earthquak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developers.google.com/maps/documentation/javascript/adding-a-google-ma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combining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hyperlink" Target="http://idl.cs.washington.edu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www.w3schools.com/html/tryit.asp?filename=tryhtml_defaul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29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www.w3schools.com/css/tryit.asp?filename=trycss_defaul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37.tm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www.w3schools.com/js/tryit.asp?filename=tryjs_myfirs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3923"/>
            <a:ext cx="6858000" cy="24003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2018-11-14</a:t>
            </a:r>
          </a:p>
          <a:p>
            <a:pPr marL="514350" indent="-514350">
              <a:buAutoNum type="arabicPeriod"/>
            </a:pPr>
            <a:r>
              <a:rPr lang="ko-KR" altLang="en-US" sz="3200" dirty="0"/>
              <a:t>구글 맵 </a:t>
            </a:r>
            <a:r>
              <a:rPr lang="en-US" altLang="ko-KR" sz="3200" dirty="0"/>
              <a:t>API </a:t>
            </a:r>
            <a:r>
              <a:rPr lang="ko-KR" altLang="en-US" sz="3200" dirty="0"/>
              <a:t>복습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데이터 시각화</a:t>
            </a:r>
            <a:r>
              <a:rPr lang="en-US" altLang="ko-KR" sz="3200" dirty="0"/>
              <a:t> </a:t>
            </a:r>
            <a:r>
              <a:rPr lang="ko-KR" altLang="en-US" sz="3200" dirty="0"/>
              <a:t>관련 </a:t>
            </a:r>
            <a:r>
              <a:rPr lang="en-US" altLang="ko-KR" sz="3200" dirty="0"/>
              <a:t>D3 </a:t>
            </a:r>
            <a:r>
              <a:rPr lang="ko-KR" altLang="en-US" sz="3200" dirty="0"/>
              <a:t>실습</a:t>
            </a:r>
            <a:endParaRPr lang="en-US" altLang="ko-K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Cloud Platform Console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프로젝트 만들기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왼쪽 상단 메뉴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&gt; APIs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Services &gt; Credentials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Create credentials &gt; API key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클릭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복사하여 코드내 </a:t>
            </a:r>
            <a:r>
              <a:rPr lang="ko-KR" altLang="ko-KR" sz="2000" b="1" i="1" dirty="0">
                <a:solidFill>
                  <a:srgbClr val="0D904F"/>
                </a:solidFill>
                <a:latin typeface="Arial Unicode MS"/>
                <a:ea typeface="Roboto Mono"/>
              </a:rPr>
              <a:t>YOUR_API_KEY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자리에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붙여넣고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새로고침해보기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3. API key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F440D-978F-4CBA-BED2-40666B67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2682981" y="4092428"/>
            <a:ext cx="6341393" cy="2626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F835B7-5126-4B26-933D-90F71B706AD6}"/>
              </a:ext>
            </a:extLst>
          </p:cNvPr>
          <p:cNvSpPr/>
          <p:nvPr/>
        </p:nvSpPr>
        <p:spPr>
          <a:xfrm>
            <a:off x="2682981" y="5405897"/>
            <a:ext cx="1299084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B7F0-4654-4410-BD39-25BE0BAC509B}"/>
              </a:ext>
            </a:extLst>
          </p:cNvPr>
          <p:cNvSpPr/>
          <p:nvPr/>
        </p:nvSpPr>
        <p:spPr>
          <a:xfrm>
            <a:off x="4650684" y="5208942"/>
            <a:ext cx="1071690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84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0BA6E6B-657B-4EE3-9ACF-E75A191E4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4013637"/>
            <a:ext cx="6211901" cy="27808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Cloud Platform Console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왼쪽 메뉴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&gt; marketplace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검색창에서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검색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Maps 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JavasScript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API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선택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“Enabled”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구글 맵 사라지지 않게 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835B7-5126-4B26-933D-90F71B706AD6}"/>
              </a:ext>
            </a:extLst>
          </p:cNvPr>
          <p:cNvSpPr/>
          <p:nvPr/>
        </p:nvSpPr>
        <p:spPr>
          <a:xfrm>
            <a:off x="2438399" y="4014415"/>
            <a:ext cx="401783" cy="308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CBB7F0-4654-4410-BD39-25BE0BAC509B}"/>
              </a:ext>
            </a:extLst>
          </p:cNvPr>
          <p:cNvSpPr/>
          <p:nvPr/>
        </p:nvSpPr>
        <p:spPr>
          <a:xfrm>
            <a:off x="2438398" y="5033039"/>
            <a:ext cx="1413165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46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Cloud Platform Console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왼쪽 메뉴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&gt; marketplace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검색창에서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검색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Maps 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JavasScript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API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선택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“Enabled”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구글 맵 사라지지 않게 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7C816-EB37-44B6-9B4F-014A818F6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741948"/>
            <a:ext cx="6066971" cy="31194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39326-3DA6-4E60-9A22-876139027B97}"/>
              </a:ext>
            </a:extLst>
          </p:cNvPr>
          <p:cNvSpPr/>
          <p:nvPr/>
        </p:nvSpPr>
        <p:spPr>
          <a:xfrm>
            <a:off x="2951016" y="4007803"/>
            <a:ext cx="1413165" cy="390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E80C4D-43C6-4AF9-87F0-F4D76B07F4CD}"/>
              </a:ext>
            </a:extLst>
          </p:cNvPr>
          <p:cNvSpPr/>
          <p:nvPr/>
        </p:nvSpPr>
        <p:spPr>
          <a:xfrm>
            <a:off x="5403271" y="5324158"/>
            <a:ext cx="1563703" cy="15091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3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571847-01A7-448F-88F8-36D5DF0E9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08" y="4007803"/>
            <a:ext cx="5911659" cy="27947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Cloud Platform Console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가기 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왼쪽 메뉴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&gt; marketplace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검색창에서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검색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Maps 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JavasScript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API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선택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“Enabled” 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0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구글 맵 사라지지 않게 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E80C4D-43C6-4AF9-87F0-F4D76B07F4CD}"/>
              </a:ext>
            </a:extLst>
          </p:cNvPr>
          <p:cNvSpPr/>
          <p:nvPr/>
        </p:nvSpPr>
        <p:spPr>
          <a:xfrm>
            <a:off x="4682835" y="5999018"/>
            <a:ext cx="2256429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6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마커 클러스터 표시하기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https://developers.google.com/maps/documentation/javascript/marker-clustering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238E5C-DFD2-454E-B5EA-877CBD2D0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3" y="1855448"/>
            <a:ext cx="6439799" cy="4753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902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마커 클러스터 표시하기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03165E4-ADCC-4DD2-88E9-2624F1BE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MarkerCluster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라이브러리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지도를 정사각형으로 나눠서 묶음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정사각형의 크기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클러스터 아이콘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글씨 등을 자유롭게 바꿀 수 있음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1.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마커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마커클러스터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추가하기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6CD196-3E55-4AA5-9880-0517F5D7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4" y="5763095"/>
            <a:ext cx="7062787" cy="8514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markerCluster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MarkerClusterer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imagePath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'https://developers.google.com/maps/documentation/javascript/examples/markerclusterer/m'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641F44-7504-4C31-819E-17AC3AAB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9" y="3212858"/>
            <a:ext cx="7675418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Create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alphabetical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characters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labels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'ABCDEFGHIJKLMNOPQRSTUVWXYZ'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some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Note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: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uses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JavaScript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Array.prototype.map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method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create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based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given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method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nothing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API.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locations.map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labels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%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labels.length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});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17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1.3. </a:t>
            </a:r>
            <a:r>
              <a:rPr lang="ko-KR" altLang="en-US" dirty="0"/>
              <a:t>지도에 데이터 불러오기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68E2022-F801-4C31-9297-6FACABD4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1. </a:t>
            </a:r>
            <a:r>
              <a:rPr lang="en-US" altLang="ko-KR" sz="2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GeoJSON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 불러오기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GeoJSON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 JSON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기반 지리정보 데이터 형식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2C34B-9837-4F39-8441-1672A543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1" y="1988732"/>
            <a:ext cx="2396837" cy="35900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map.data.loadGeoJson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data.json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Picture 7" descr="Image result for geojson example">
            <a:extLst>
              <a:ext uri="{FF2B5EF4-FFF2-40B4-BE49-F238E27FC236}">
                <a16:creationId xmlns:a16="http://schemas.microsoft.com/office/drawing/2014/main" id="{A8CD3A9E-0A46-4533-A4E1-2F4734E8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45634"/>
            <a:ext cx="6785999" cy="3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93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*JSON (JavaScript Object Notation)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68E2022-F801-4C31-9297-6FACABD4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5" y="1350218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Attribute-value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쌍으로 이뤄진 파일 형식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4098" name="Picture 2" descr="Image result for geojson example">
            <a:extLst>
              <a:ext uri="{FF2B5EF4-FFF2-40B4-BE49-F238E27FC236}">
                <a16:creationId xmlns:a16="http://schemas.microsoft.com/office/drawing/2014/main" id="{1E5F6ABB-BC09-4D02-9DEC-60DAA4D2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43" y="2342741"/>
            <a:ext cx="8496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940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1.4. </a:t>
            </a:r>
            <a:r>
              <a:rPr lang="ko-KR" altLang="en-US" dirty="0"/>
              <a:t>데이터 시각화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https://developers.google.com/maps/documentation/javascript/earthquakes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E5D7-F581-4450-A0D6-582AAE10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26" y="1901350"/>
            <a:ext cx="5439534" cy="3791479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96B08FF-874B-430A-A7ED-E605092B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45" y="5713011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기본 마커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크기가 다른 동그라미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heatmap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37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1.4. </a:t>
            </a:r>
            <a:r>
              <a:rPr lang="ko-KR" altLang="en-US" dirty="0"/>
              <a:t>데이터 시각화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96B08FF-874B-430A-A7ED-E605092B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1.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 불러오기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지도에 표시하기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기본 마커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17662D-3C89-49C9-BFFF-3B4AC84A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2" y="1914995"/>
            <a:ext cx="7172541" cy="12823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Create a script tag and set the USGS URL as the source.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script = document.createElement(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'script'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script.src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'http://earthquake.usgs.gov/earthquakes/feed/v1.0/summary/2.5_week.geojsonp'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document.getElementsByTagName(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'head'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].appendChild(script);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EA8A2-79BA-4AEB-8B43-AFA90867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2" y="3996383"/>
            <a:ext cx="6175013" cy="20517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Loop through the results array and place a marker for each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set of coordinates.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window.eqfeed_callback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(results)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 results.features.length; i++)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coords = results.features[i].geometry.coordinates;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latLng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google.maps.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LatLng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(coords[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],coords[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marker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google.maps.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position: latLng,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map: map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});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0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1.1. </a:t>
            </a:r>
            <a:r>
              <a:rPr lang="ko-KR" altLang="en-US" dirty="0"/>
              <a:t>지도 불러오기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1D2399-EB38-4847-A4B9-EBF614787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5" y="2341290"/>
            <a:ext cx="8135485" cy="4267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3B8CA6-F961-4F43-8F01-68D9B8F9820A}"/>
              </a:ext>
            </a:extLst>
          </p:cNvPr>
          <p:cNvSpPr/>
          <p:nvPr/>
        </p:nvSpPr>
        <p:spPr>
          <a:xfrm>
            <a:off x="379865" y="1476422"/>
            <a:ext cx="839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https://developers.google.com/maps/documentation/javascript/adding-a-google-map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7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1.4. </a:t>
            </a:r>
            <a:r>
              <a:rPr lang="ko-KR" altLang="en-US" dirty="0"/>
              <a:t>데이터 시각화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96B08FF-874B-430A-A7ED-E605092B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3a.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크기가 다른 동그라미로 보여주기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9BCB5E-6948-49D5-ADA4-F7B0794E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1880476"/>
            <a:ext cx="6553200" cy="11284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map.data.setStyle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feature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magnitude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feature.getProperty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icon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getCircle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magnitude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});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FDFCDE-7BAB-47EF-AE29-A4266BFD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3653497"/>
            <a:ext cx="5385304" cy="17440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getCircle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magnitude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path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SymbolPath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.CIRCLE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fillColor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fillOpacity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Math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.pow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magnitude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strokeColor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white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strokeWeight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4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1.4. </a:t>
            </a:r>
            <a:r>
              <a:rPr lang="ko-KR" altLang="en-US" dirty="0"/>
              <a:t>데이터 시각화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96B08FF-874B-430A-A7ED-E605092B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3b. Heatmap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으로 보여주기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34278-BDD0-4D96-A570-16004E07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2082980"/>
            <a:ext cx="6412792" cy="11284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YOUR_API_KEY&amp;libraries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visualization&amp;callback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958653-C8B0-4054-BEB5-9955A6E9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3424806"/>
            <a:ext cx="5494259" cy="2605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eqfeed_callback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results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heatmapData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[];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&amp;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results.features.length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++)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coords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results.features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geometry.coordinates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latLng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LatLng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coords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coords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heatmapData.push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latLng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google.maps.visualization.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HeatmapLayer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heatmapData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dissipating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08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1.5. </a:t>
            </a:r>
            <a:r>
              <a:rPr lang="ko-KR" altLang="en-US" dirty="0"/>
              <a:t>데이터 합치기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EDACB-BF4A-47F0-8575-0C25711DA1A8}"/>
              </a:ext>
            </a:extLst>
          </p:cNvPr>
          <p:cNvSpPr/>
          <p:nvPr/>
        </p:nvSpPr>
        <p:spPr>
          <a:xfrm>
            <a:off x="265470" y="1350218"/>
            <a:ext cx="83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https://developers.google.com/maps/documentation/javascript/combining-data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05CE3-B145-4414-9834-39D53B4E4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807816"/>
            <a:ext cx="6506483" cy="4801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48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1.5. </a:t>
            </a:r>
            <a:r>
              <a:rPr lang="ko-KR" altLang="en-US" dirty="0"/>
              <a:t>데이터 합치기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76E8E6A-80F5-43EC-B0F4-898CE8C6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지도 표시하기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Dropdown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 추가하기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A8BCD-F875-4EC3-A436-0904EE68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5" y="2864536"/>
            <a:ext cx="8415336" cy="37445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controls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nicebox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census-variable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"https://storage.googleapis.com/mapsdevsite/json/DP02_0066PE"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Percent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population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over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25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completed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high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school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"https://storage.googleapis.com/mapsdevsite/json/DP05_0017E"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Median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"https://storage.googleapis.com/mapsdevsite/json/DP05_0001E"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Total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population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"https://storage.googleapis.com/mapsdevsite/json/DP02_0016E"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Average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family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"https://storage.googleapis.com/mapsdevsite/json/DP03_0088E"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Per-capita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income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legend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census-min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color-key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span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data-caret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◆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span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census-max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data-box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nicebox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data-label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data-value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span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data-value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span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93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1.5. </a:t>
            </a:r>
            <a:r>
              <a:rPr lang="ko-KR" altLang="en-US" dirty="0"/>
              <a:t>데이터 합치기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76E8E6A-80F5-43EC-B0F4-898CE8C6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지도 표시하기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Dropdown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 추가하기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3.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지도 스타일 지정하기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 4.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 불러오기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데이터 스타일 지정하기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마우스 이벤트 처리하기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Step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주 경계선 표시하기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23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36596C-1773-4B50-A247-EEEF4E087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29"/>
            <a:ext cx="9144000" cy="3036949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왜 데이터 시각화를 하는가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9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왜 시각화를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 picture is worth 1000 words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321F40-976B-4CE2-A3F5-920FACA0B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17" y="1798290"/>
            <a:ext cx="6735115" cy="481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932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왜 시각화를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 picture is worth 1000 words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F2C4E-4DD3-42AB-895C-66D80266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47"/>
            <a:ext cx="9144000" cy="3327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42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왜 시각화를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 picture is worth 1000 words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C747C-62FD-49F7-BFB0-D99D69A89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05" y="1892499"/>
            <a:ext cx="6201640" cy="4572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794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왜 시각화를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데이터의 가치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pic>
        <p:nvPicPr>
          <p:cNvPr id="45058" name="Picture 2" descr="2012 Olympic Games Data Generated Infographic">
            <a:extLst>
              <a:ext uri="{FF2B5EF4-FFF2-40B4-BE49-F238E27FC236}">
                <a16:creationId xmlns:a16="http://schemas.microsoft.com/office/drawing/2014/main" id="{E2455E71-2CF5-4DE1-99C7-A733A610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34" y="1483891"/>
            <a:ext cx="3745855" cy="501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기본 코드 구성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Step 1. HTML</a:t>
            </a:r>
            <a:r>
              <a:rPr lang="ko-KR" altLang="en-US" dirty="0"/>
              <a:t> 페이지 만들기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34ABB-A5BA-4D01-911F-8AF8FC43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8" y="2247022"/>
            <a:ext cx="4439264" cy="38676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background-color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grey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2F3E3-D479-421F-9A6E-A7F8DFF7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279" y="1350218"/>
            <a:ext cx="2653071" cy="2421111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참고</a:t>
            </a:r>
            <a:r>
              <a:rPr lang="en-US" altLang="ko-KR" dirty="0">
                <a:solidFill>
                  <a:srgbClr val="37474F"/>
                </a:solidFill>
                <a:latin typeface="Arial Unicode MS"/>
                <a:ea typeface="Roboto Mono"/>
              </a:rPr>
              <a:t>] HTML</a:t>
            </a:r>
            <a:r>
              <a:rPr lang="ko-KR" altLang="en-US" dirty="0">
                <a:solidFill>
                  <a:srgbClr val="37474F"/>
                </a:solidFill>
                <a:latin typeface="Arial Unicode MS"/>
                <a:ea typeface="Roboto Mono"/>
              </a:rPr>
              <a:t>의 기본 구성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E79B99-7077-496D-8297-1980099E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8" y="3018663"/>
            <a:ext cx="3010593" cy="1290101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91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왜 </a:t>
            </a:r>
            <a:r>
              <a:rPr lang="en-US" altLang="ko-KR" dirty="0"/>
              <a:t>D3</a:t>
            </a:r>
            <a:r>
              <a:rPr lang="ko-KR" altLang="en-US" dirty="0"/>
              <a:t>로 시각화를 하는가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3B8CA6-F961-4F43-8F01-68D9B8F9820A}"/>
              </a:ext>
            </a:extLst>
          </p:cNvPr>
          <p:cNvSpPr/>
          <p:nvPr/>
        </p:nvSpPr>
        <p:spPr>
          <a:xfrm>
            <a:off x="4948084" y="1533233"/>
            <a:ext cx="839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https://d3js.org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460500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D3 (Data-Driven Documents)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란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?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데이터기반 문서 조작을 위한 자바스크립트 라이브러리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Mike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Bostock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 학위과정 중에 개발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525FAA-78D9-48AC-A1F0-0A9C62ABC106}"/>
              </a:ext>
            </a:extLst>
          </p:cNvPr>
          <p:cNvSpPr/>
          <p:nvPr/>
        </p:nvSpPr>
        <p:spPr>
          <a:xfrm>
            <a:off x="5063974" y="2487946"/>
            <a:ext cx="2931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http://idl.cs.washington.edu/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1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D3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사용하는 이유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?</a:t>
            </a:r>
          </a:p>
          <a:p>
            <a:pPr lvl="1"/>
            <a:r>
              <a:rPr lang="en-US" altLang="ko-KR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Javascript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라이브러리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강력한 시각화 프레임워크 제공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언제 사용하면 좋을지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데이터와 상호작용을 하는 웹 페이지를 만들 때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2DA3968-B6A9-4AA1-9F80-E0C6E52A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왜 </a:t>
            </a:r>
            <a:r>
              <a:rPr lang="en-US" altLang="ko-KR" dirty="0"/>
              <a:t>D3</a:t>
            </a:r>
            <a:r>
              <a:rPr lang="ko-KR" altLang="en-US" dirty="0"/>
              <a:t>로 시각화를 하는가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54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1. Acquire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 불러오기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(e.g.,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로컬 디스크에 저장된 파일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온라인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995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2. Parse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데이터를 내용에 따라 구조화하고 순서에 맞게 분류하기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60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3. Filter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관심있는 데이터만 남기기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36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4. Mine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통계가 데이터 마이닝 기법을 적용하여 패턴 발견하기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83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5. Represent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간단한 시각화 도구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(e.g.,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막대그래프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사용하여 데이터 나타내기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27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6. Refine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더 명료하고 시각적으로 몰입감이 생기도록 기본 시각화 결과물을 발전시키기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624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Ben Fry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데이터 시각화 과정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– 7. Interact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데이터나 </a:t>
            </a:r>
            <a:r>
              <a:rPr lang="ko-KR" altLang="en-US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시각화된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결과물을 조작할 수 있는 기능 제공하기  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데이터 시각화 과정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118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66A84-D75B-4A97-95CB-B1C64EC6C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06086"/>
            <a:ext cx="4972724" cy="3725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679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웹페이지나 </a:t>
            </a:r>
            <a:r>
              <a:rPr lang="ko-KR" altLang="en-US" sz="3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웹앱을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만들기 위한 언어 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*HTML (Hypertext</a:t>
            </a:r>
            <a:r>
              <a:rPr lang="ko-KR" altLang="en-US" sz="4000" dirty="0"/>
              <a:t> </a:t>
            </a:r>
            <a:r>
              <a:rPr lang="en-US" altLang="ko-KR" sz="4000" dirty="0"/>
              <a:t>Markup Language)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5F854-1E13-426E-B597-F43FC4A1FBBA}"/>
              </a:ext>
            </a:extLst>
          </p:cNvPr>
          <p:cNvSpPr/>
          <p:nvPr/>
        </p:nvSpPr>
        <p:spPr>
          <a:xfrm>
            <a:off x="502876" y="1350218"/>
            <a:ext cx="349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https://www.w3schools.com</a:t>
            </a:r>
            <a:r>
              <a:rPr lang="en-US" altLang="ko-KR" dirty="0">
                <a:hlinkClick r:id="rId3"/>
              </a:rPr>
              <a:t>/html</a:t>
            </a:r>
            <a:r>
              <a:rPr lang="ko-KR" altLang="en-US" dirty="0">
                <a:hlinkClick r:id="rId3"/>
              </a:rPr>
              <a:t>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C96813-C05B-4C14-BC16-ECCDE3B4F87A}"/>
              </a:ext>
            </a:extLst>
          </p:cNvPr>
          <p:cNvSpPr/>
          <p:nvPr/>
        </p:nvSpPr>
        <p:spPr>
          <a:xfrm>
            <a:off x="4162173" y="5260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https://www.w3schools.com/html/tryit.asp?filename=tryhtml_default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833D7-9505-4475-84BF-45EB20A10E87}"/>
              </a:ext>
            </a:extLst>
          </p:cNvPr>
          <p:cNvSpPr txBox="1"/>
          <p:nvPr/>
        </p:nvSpPr>
        <p:spPr>
          <a:xfrm>
            <a:off x="4156139" y="489100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직접 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4ACC8F-7A64-462C-AB68-3950872B3A8C}"/>
              </a:ext>
            </a:extLst>
          </p:cNvPr>
          <p:cNvSpPr/>
          <p:nvPr/>
        </p:nvSpPr>
        <p:spPr>
          <a:xfrm>
            <a:off x="502876" y="238031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142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D2FB6-7DDB-4264-AFD8-37316E7D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2" y="1849142"/>
            <a:ext cx="4094509" cy="3895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545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JavaScript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C6BDC-3FBD-403D-8242-351CA62B4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7" y="2185813"/>
            <a:ext cx="4497210" cy="3786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833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Document Object Model (DOM)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A5EF3-013E-4566-BD14-84528538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2" y="2045831"/>
            <a:ext cx="8721954" cy="3502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8514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Document Object Model (DOM)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26626" name="Picture 2" descr="https://image.slidesharecdn.com/dom-130225112417-phpapp02/95/an-introduction-to-the-dom-3-638.jpg?cb=1367487766">
            <a:extLst>
              <a:ext uri="{FF2B5EF4-FFF2-40B4-BE49-F238E27FC236}">
                <a16:creationId xmlns:a16="http://schemas.microsoft.com/office/drawing/2014/main" id="{A9E96A6A-7FAE-416D-B10E-42592E9F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99" y="203633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23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Scalable Vector Graphics (SVG)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8E809-A0C4-46EF-86BB-E04AC39A0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6" y="1936812"/>
            <a:ext cx="4744112" cy="4896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B463F4-0DDA-426C-9A11-08C4A3DD6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76" y="1958984"/>
            <a:ext cx="4059111" cy="3853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1328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Web Inspector (</a:t>
            </a:r>
            <a:r>
              <a:rPr lang="en-US" altLang="ko-KR" sz="2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Ctrl+Shift+J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2.4</a:t>
            </a:r>
            <a:r>
              <a:rPr lang="ko-KR" altLang="en-US" dirty="0"/>
              <a:t> 기본적으로 알아야할 내용들</a:t>
            </a:r>
          </a:p>
        </p:txBody>
      </p:sp>
      <p:pic>
        <p:nvPicPr>
          <p:cNvPr id="24578" name="Picture 2" descr="Chrome Web Inspector">
            <a:extLst>
              <a:ext uri="{FF2B5EF4-FFF2-40B4-BE49-F238E27FC236}">
                <a16:creationId xmlns:a16="http://schemas.microsoft.com/office/drawing/2014/main" id="{8FB9EDD7-9038-4F32-959D-6CDB7812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81213"/>
            <a:ext cx="66484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1780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설정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dcjs_projects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라는 폴더를 하나 만들고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project_1.html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이라는 파일을 만들고 아래의 내용을 저장하세요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2.5</a:t>
            </a:r>
            <a:r>
              <a:rPr lang="ko-KR" altLang="en-US" dirty="0"/>
              <a:t> </a:t>
            </a:r>
            <a:r>
              <a:rPr lang="en-US" altLang="ko-KR" dirty="0"/>
              <a:t>D3.js </a:t>
            </a:r>
            <a:r>
              <a:rPr lang="ko-KR" altLang="en-US" dirty="0"/>
              <a:t>첫 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100C84-2E10-4827-875E-0D4B82D4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9" y="2776479"/>
            <a:ext cx="2706366" cy="2754694"/>
          </a:xfrm>
          <a:prstGeom prst="rect">
            <a:avLst/>
          </a:prstGeom>
        </p:spPr>
      </p:pic>
      <p:pic>
        <p:nvPicPr>
          <p:cNvPr id="23555" name="Picture 3" descr="Project 1 Browser Snapshot">
            <a:extLst>
              <a:ext uri="{FF2B5EF4-FFF2-40B4-BE49-F238E27FC236}">
                <a16:creationId xmlns:a16="http://schemas.microsoft.com/office/drawing/2014/main" id="{0512CC7B-16F5-4192-8D92-07F5769D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87" y="4972050"/>
            <a:ext cx="571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233C0-9D06-468E-A699-93B1C417FBEB}"/>
              </a:ext>
            </a:extLst>
          </p:cNvPr>
          <p:cNvSpPr txBox="1"/>
          <p:nvPr/>
        </p:nvSpPr>
        <p:spPr>
          <a:xfrm>
            <a:off x="4894827" y="464343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결과화면 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275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D3.js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설정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2.5</a:t>
            </a:r>
            <a:r>
              <a:rPr lang="ko-KR" altLang="en-US" dirty="0"/>
              <a:t> </a:t>
            </a:r>
            <a:r>
              <a:rPr lang="en-US" altLang="ko-KR" dirty="0"/>
              <a:t>D3.js </a:t>
            </a:r>
            <a:r>
              <a:rPr lang="ko-KR" altLang="en-US" dirty="0"/>
              <a:t>첫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40516-4E39-4993-A75B-8285BA05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0" y="2014538"/>
            <a:ext cx="7864555" cy="2886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28FAE2-68AE-4F3F-B565-020978DB75AD}"/>
              </a:ext>
            </a:extLst>
          </p:cNvPr>
          <p:cNvSpPr/>
          <p:nvPr/>
        </p:nvSpPr>
        <p:spPr>
          <a:xfrm>
            <a:off x="628650" y="2971800"/>
            <a:ext cx="8151018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B0025-1A1D-4179-80B7-4FDBBEFE92B7}"/>
              </a:ext>
            </a:extLst>
          </p:cNvPr>
          <p:cNvSpPr/>
          <p:nvPr/>
        </p:nvSpPr>
        <p:spPr>
          <a:xfrm>
            <a:off x="4894827" y="2587900"/>
            <a:ext cx="350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= “</a:t>
            </a:r>
            <a:r>
              <a:rPr lang="ko-KR" altLang="en-US" dirty="0"/>
              <a:t>https://d3js.org/d3.v</a:t>
            </a:r>
            <a:r>
              <a:rPr lang="en-US" altLang="ko-KR" dirty="0"/>
              <a:t>5</a:t>
            </a:r>
            <a:r>
              <a:rPr lang="ko-KR" altLang="en-US" dirty="0"/>
              <a:t>.min.js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352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자바스크립트 콘솔 설정 확인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Inspector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열기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(Windows) Ctrl + Shift + J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(Mac) Command + Option + J</a:t>
            </a: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alert(“Hello”)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입력한 후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팝업 창 확인하기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2.5</a:t>
            </a:r>
            <a:r>
              <a:rPr lang="ko-KR" altLang="en-US" dirty="0"/>
              <a:t> </a:t>
            </a:r>
            <a:r>
              <a:rPr lang="en-US" altLang="ko-KR" dirty="0"/>
              <a:t>D3.js </a:t>
            </a:r>
            <a:r>
              <a:rPr lang="ko-KR" altLang="en-US" dirty="0"/>
              <a:t>첫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B7BF9-6D71-46EA-9D72-1B0B70E84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6" y="3469780"/>
            <a:ext cx="5830114" cy="3467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0775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D3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연동 확인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“d3.”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입력한 후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아래와 같이 호출할 수 있는 함수 리스트가 뜨는 지 확인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2.5</a:t>
            </a:r>
            <a:r>
              <a:rPr lang="ko-KR" altLang="en-US" dirty="0"/>
              <a:t> </a:t>
            </a:r>
            <a:r>
              <a:rPr lang="en-US" altLang="ko-KR" dirty="0"/>
              <a:t>D3.js </a:t>
            </a:r>
            <a:r>
              <a:rPr lang="ko-KR" altLang="en-US" dirty="0"/>
              <a:t>첫 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4BFC6-50A2-4B78-8873-E2E0C84DA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07" y="2492962"/>
            <a:ext cx="3000794" cy="4105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5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문서의 스타일을 정의하는 언어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*CSS (Cascading Style Sheets)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34ABB-A5BA-4D01-911F-8AF8FC43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6" y="2451597"/>
            <a:ext cx="4439264" cy="426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&lt;!DOCTYPE html&gt;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&lt;html&gt;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&lt;head&gt;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&lt;style&gt;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body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   background-color: </a:t>
            </a:r>
            <a:r>
              <a:rPr lang="en-US" altLang="ko-KR" sz="1200" dirty="0" err="1">
                <a:solidFill>
                  <a:srgbClr val="C53929"/>
                </a:solidFill>
                <a:latin typeface="Arial Unicode MS"/>
                <a:ea typeface="Roboto Mono"/>
              </a:rPr>
              <a:t>lightblue</a:t>
            </a: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h1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   color: white;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   text-align: center;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p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   font-family: </a:t>
            </a:r>
            <a:r>
              <a:rPr lang="en-US" altLang="ko-KR" sz="1200" dirty="0" err="1">
                <a:solidFill>
                  <a:srgbClr val="C53929"/>
                </a:solidFill>
                <a:latin typeface="Arial Unicode MS"/>
                <a:ea typeface="Roboto Mono"/>
              </a:rPr>
              <a:t>verdana</a:t>
            </a: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   font-size: 20px;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&lt;/style&gt;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&lt;/head&gt;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&lt;h1&gt;My First CSS Example&lt;/h1&gt;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&lt;p&gt;This is a paragraph.&lt;/p&gt;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5F854-1E13-426E-B597-F43FC4A1FBBA}"/>
              </a:ext>
            </a:extLst>
          </p:cNvPr>
          <p:cNvSpPr/>
          <p:nvPr/>
        </p:nvSpPr>
        <p:spPr>
          <a:xfrm>
            <a:off x="502876" y="1350218"/>
            <a:ext cx="333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https://www.w3schools.com/css/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C96813-C05B-4C14-BC16-ECCDE3B4F87A}"/>
              </a:ext>
            </a:extLst>
          </p:cNvPr>
          <p:cNvSpPr/>
          <p:nvPr/>
        </p:nvSpPr>
        <p:spPr>
          <a:xfrm>
            <a:off x="4162173" y="5260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4"/>
              </a:rPr>
              <a:t>https://www.w3schools.com/css/tryit.asp?filename=trycss_default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833D7-9505-4475-84BF-45EB20A10E87}"/>
              </a:ext>
            </a:extLst>
          </p:cNvPr>
          <p:cNvSpPr txBox="1"/>
          <p:nvPr/>
        </p:nvSpPr>
        <p:spPr>
          <a:xfrm>
            <a:off x="4156139" y="489100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직접 해보기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46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기본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 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페이지 만들기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2.6 DOM </a:t>
            </a:r>
            <a:r>
              <a:rPr lang="ko-KR" altLang="en-US" dirty="0"/>
              <a:t>추가하기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9296E8-C986-411D-92EE-D2D212A62206}"/>
              </a:ext>
            </a:extLst>
          </p:cNvPr>
          <p:cNvSpPr/>
          <p:nvPr/>
        </p:nvSpPr>
        <p:spPr>
          <a:xfrm>
            <a:off x="1136073" y="1926409"/>
            <a:ext cx="73290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"https://d3js.org/d3.v5.min.js"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Hello!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820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인스펙터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열고 콘솔에서 아래 내용 입력하기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결과화면 확인 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2.6 DOM </a:t>
            </a:r>
            <a:r>
              <a:rPr lang="ko-KR" altLang="en-US" dirty="0"/>
              <a:t>추가하기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BA2174-2EC5-4F08-A9A7-DE877E52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8" y="2004620"/>
            <a:ext cx="2896004" cy="5048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C74CA7-5EAE-45DB-AA67-D228B53E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53" y="2604172"/>
            <a:ext cx="5858693" cy="42487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0193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.select(“body”)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Body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태그를 찾아서 선택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.append(“p”)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“p”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라는 요소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(DOM)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선택한 태그의 마지막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child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 추가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.select(“body”).append(“p”)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Body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안에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DOM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추가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2.6 DOM </a:t>
            </a:r>
            <a:r>
              <a:rPr lang="ko-KR" altLang="en-US" dirty="0"/>
              <a:t>추가하기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684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2.7 SVG </a:t>
            </a:r>
            <a:r>
              <a:rPr lang="ko-KR" altLang="en-US" dirty="0"/>
              <a:t>추가하기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22846467-3C2D-4DFC-9F45-62843F255055}"/>
              </a:ext>
            </a:extLst>
          </p:cNvPr>
          <p:cNvSpPr txBox="1">
            <a:spLocks/>
          </p:cNvSpPr>
          <p:nvPr/>
        </p:nvSpPr>
        <p:spPr>
          <a:xfrm>
            <a:off x="364332" y="1326827"/>
            <a:ext cx="8660042" cy="478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>
                <a:solidFill>
                  <a:srgbClr val="000000"/>
                </a:solidFill>
                <a:latin typeface="+mj-ea"/>
                <a:ea typeface="이화체" panose="02000300000000000000"/>
              </a:rPr>
              <a:t>기본 </a:t>
            </a:r>
            <a:r>
              <a:rPr lang="en-US" altLang="ko-KR" sz="2200">
                <a:solidFill>
                  <a:srgbClr val="000000"/>
                </a:solidFill>
                <a:latin typeface="+mj-ea"/>
                <a:ea typeface="이화체" panose="02000300000000000000"/>
              </a:rPr>
              <a:t>HTML </a:t>
            </a:r>
            <a:r>
              <a:rPr lang="ko-KR" altLang="en-US" sz="2200">
                <a:solidFill>
                  <a:srgbClr val="000000"/>
                </a:solidFill>
                <a:latin typeface="+mj-ea"/>
                <a:ea typeface="이화체" panose="02000300000000000000"/>
              </a:rPr>
              <a:t>페이지 만들기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C566D-9DB4-44CD-9152-D7BD0D61CEFE}"/>
              </a:ext>
            </a:extLst>
          </p:cNvPr>
          <p:cNvSpPr/>
          <p:nvPr/>
        </p:nvSpPr>
        <p:spPr>
          <a:xfrm>
            <a:off x="1136073" y="1926409"/>
            <a:ext cx="73290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"https://d3js.org/d3.v5.min.js"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Hello!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404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2.7 SVG </a:t>
            </a:r>
            <a:r>
              <a:rPr lang="ko-KR" altLang="en-US" dirty="0"/>
              <a:t>추가하기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22846467-3C2D-4DFC-9F45-62843F255055}"/>
              </a:ext>
            </a:extLst>
          </p:cNvPr>
          <p:cNvSpPr txBox="1">
            <a:spLocks/>
          </p:cNvSpPr>
          <p:nvPr/>
        </p:nvSpPr>
        <p:spPr>
          <a:xfrm>
            <a:off x="364332" y="1326827"/>
            <a:ext cx="8660042" cy="528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보라색 동그라미 만들기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 코드를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body</a:t>
            </a:r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추가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59839-3E3F-416B-91EB-0DDB91D5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95383"/>
            <a:ext cx="4953691" cy="1676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3E4FF0-1F0C-43DD-B1B8-1E2C66EEF330}"/>
              </a:ext>
            </a:extLst>
          </p:cNvPr>
          <p:cNvSpPr/>
          <p:nvPr/>
        </p:nvSpPr>
        <p:spPr>
          <a:xfrm>
            <a:off x="4191475" y="3628766"/>
            <a:ext cx="55344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svg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"circle"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"fill"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"purple"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50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2.7 SVG </a:t>
            </a:r>
            <a:r>
              <a:rPr lang="ko-KR" altLang="en-US" dirty="0"/>
              <a:t>추가하기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22846467-3C2D-4DFC-9F45-62843F255055}"/>
              </a:ext>
            </a:extLst>
          </p:cNvPr>
          <p:cNvSpPr txBox="1">
            <a:spLocks/>
          </p:cNvSpPr>
          <p:nvPr/>
        </p:nvSpPr>
        <p:spPr>
          <a:xfrm>
            <a:off x="364332" y="1326827"/>
            <a:ext cx="8660042" cy="528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결과물 확인하기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DF3277-5AD5-4DCB-9DAE-53C690FA9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2" y="2265531"/>
            <a:ext cx="7944959" cy="2534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3776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2.7 SVG </a:t>
            </a:r>
            <a:r>
              <a:rPr lang="ko-KR" altLang="en-US" dirty="0"/>
              <a:t>추가하기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22846467-3C2D-4DFC-9F45-62843F255055}"/>
              </a:ext>
            </a:extLst>
          </p:cNvPr>
          <p:cNvSpPr txBox="1">
            <a:spLocks/>
          </p:cNvSpPr>
          <p:nvPr/>
        </p:nvSpPr>
        <p:spPr>
          <a:xfrm>
            <a:off x="364332" y="1326827"/>
            <a:ext cx="8660042" cy="528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결과물 확인하기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75BD24-C63B-4238-AF65-1A27E114B417}"/>
              </a:ext>
            </a:extLst>
          </p:cNvPr>
          <p:cNvSpPr/>
          <p:nvPr/>
        </p:nvSpPr>
        <p:spPr>
          <a:xfrm>
            <a:off x="244707" y="1997839"/>
            <a:ext cx="4572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svg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"circle"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"fill"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"purple"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F977B-CFA1-4257-9A06-1115B75E2750}"/>
              </a:ext>
            </a:extLst>
          </p:cNvPr>
          <p:cNvSpPr/>
          <p:nvPr/>
        </p:nvSpPr>
        <p:spPr>
          <a:xfrm>
            <a:off x="5098083" y="1873926"/>
            <a:ext cx="380121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bodySelection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svgSelection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bodySelection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svg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circleSelection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svgSelection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"circle"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"fill"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"purple"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955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2.8 </a:t>
            </a:r>
            <a:r>
              <a:rPr lang="ko-KR" altLang="en-US" dirty="0"/>
              <a:t>데이터를 </a:t>
            </a:r>
            <a:r>
              <a:rPr lang="en-US" altLang="ko-KR" dirty="0"/>
              <a:t>DOM</a:t>
            </a:r>
            <a:r>
              <a:rPr lang="ko-KR" altLang="en-US" dirty="0"/>
              <a:t>과 묶기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6CBA55-52F7-4B0B-B9AF-2F391572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HTML </a:t>
            </a:r>
            <a:r>
              <a:rPr lang="ko-KR" altLang="en-US" dirty="0"/>
              <a:t>페이지 만들기 </a:t>
            </a:r>
            <a:r>
              <a:rPr lang="en-US" altLang="ko-KR" dirty="0"/>
              <a:t>(p50.</a:t>
            </a:r>
            <a:r>
              <a:rPr lang="ko-KR" altLang="en-US" dirty="0"/>
              <a:t> </a:t>
            </a:r>
            <a:r>
              <a:rPr lang="en-US" altLang="ko-KR" dirty="0"/>
              <a:t>“Hello”</a:t>
            </a:r>
            <a:r>
              <a:rPr lang="ko-KR" altLang="en-US" dirty="0"/>
              <a:t> 없이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내용을 자바스크립트 콘솔에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5BC8A3-A2B0-407A-BC99-741463710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1" y="3429000"/>
            <a:ext cx="3248478" cy="1514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7170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2.8 </a:t>
            </a:r>
            <a:r>
              <a:rPr lang="ko-KR" altLang="en-US" dirty="0"/>
              <a:t>데이터를 </a:t>
            </a:r>
            <a:r>
              <a:rPr lang="en-US" altLang="ko-KR" dirty="0"/>
              <a:t>DOM</a:t>
            </a:r>
            <a:r>
              <a:rPr lang="ko-KR" altLang="en-US" dirty="0"/>
              <a:t>과 묶기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6CBA55-52F7-4B0B-B9AF-2F391572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3DA971-5D32-4B91-A61B-E2D148AA9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53" y="1267237"/>
            <a:ext cx="6020640" cy="54681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5289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en-US" altLang="ko-KR" dirty="0"/>
              <a:t>2.8 </a:t>
            </a:r>
            <a:r>
              <a:rPr lang="ko-KR" altLang="en-US" dirty="0"/>
              <a:t>데이터를 </a:t>
            </a:r>
            <a:r>
              <a:rPr lang="en-US" altLang="ko-KR" dirty="0"/>
              <a:t>DOM</a:t>
            </a:r>
            <a:r>
              <a:rPr lang="ko-KR" altLang="en-US" dirty="0"/>
              <a:t>과 묶기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6CBA55-52F7-4B0B-B9AF-2F391572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selectAll</a:t>
            </a:r>
            <a:r>
              <a:rPr lang="en-US" altLang="ko-KR" dirty="0"/>
              <a:t>(“p”)</a:t>
            </a:r>
          </a:p>
          <a:p>
            <a:pPr lvl="1"/>
            <a:r>
              <a:rPr lang="en-US" altLang="ko-KR" dirty="0" err="1"/>
              <a:t>selectAll</a:t>
            </a:r>
            <a:r>
              <a:rPr lang="ko-KR" altLang="en-US" dirty="0"/>
              <a:t>은 코드에 있는 모든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en-US" altLang="ko-KR" dirty="0"/>
              <a:t>.data(</a:t>
            </a:r>
            <a:r>
              <a:rPr lang="en-US" altLang="ko-KR" dirty="0" err="1"/>
              <a:t>theData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theData</a:t>
            </a:r>
            <a:r>
              <a:rPr lang="ko-KR" altLang="en-US" dirty="0"/>
              <a:t>를 현재 선택한 </a:t>
            </a:r>
            <a:r>
              <a:rPr lang="en-US" altLang="ko-KR" dirty="0"/>
              <a:t>element</a:t>
            </a:r>
            <a:r>
              <a:rPr lang="ko-KR" altLang="en-US" dirty="0"/>
              <a:t>에 넣음</a:t>
            </a:r>
            <a:endParaRPr lang="en-US" altLang="ko-KR" dirty="0"/>
          </a:p>
          <a:p>
            <a:r>
              <a:rPr lang="en-US" altLang="ko-KR" dirty="0"/>
              <a:t>.enter().append(“p”)</a:t>
            </a:r>
          </a:p>
          <a:p>
            <a:pPr lvl="1"/>
            <a:r>
              <a:rPr lang="ko-KR" altLang="en-US" dirty="0"/>
              <a:t>없는 </a:t>
            </a:r>
            <a:r>
              <a:rPr lang="en-US" altLang="ko-KR" dirty="0"/>
              <a:t>element “p”</a:t>
            </a:r>
            <a:r>
              <a:rPr lang="ko-KR" altLang="en-US" dirty="0"/>
              <a:t>를 만들어 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90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2. </a:t>
            </a:r>
            <a:r>
              <a:rPr lang="ko-KR" altLang="en-US" dirty="0" err="1"/>
              <a:t>마커표시가</a:t>
            </a:r>
            <a:r>
              <a:rPr lang="ko-KR" altLang="en-US" dirty="0"/>
              <a:t> 있는 지도 넣기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081A97-8197-43E6-B29B-8FBB51F0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01" y="1350218"/>
            <a:ext cx="4572000" cy="5283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400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pixels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Initialize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25.344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131.036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centered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document.getElementById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zoom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positioned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"https://maps.googleapis.com/maps/api/js?key=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&amp;callback=initMap"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76FAC5-2EA1-4BE6-9009-608FA560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766808"/>
            <a:ext cx="4846060" cy="247715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3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버튼 이벤트 처리하기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72F02F-092C-4656-8B96-FFFB9ACF05E5}"/>
              </a:ext>
            </a:extLst>
          </p:cNvPr>
          <p:cNvSpPr/>
          <p:nvPr/>
        </p:nvSpPr>
        <p:spPr>
          <a:xfrm>
            <a:off x="1892879" y="2577213"/>
            <a:ext cx="64839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='https://d3js.org/d3.v4.min.js'&gt;&lt;/script&gt;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&lt;button id = "</a:t>
            </a:r>
            <a:r>
              <a:rPr lang="en-US" altLang="ko-KR" sz="1600" dirty="0" err="1">
                <a:solidFill>
                  <a:srgbClr val="00B050"/>
                </a:solidFill>
              </a:rPr>
              <a:t>btn</a:t>
            </a:r>
            <a:r>
              <a:rPr lang="en-US" altLang="ko-KR" sz="1600" dirty="0">
                <a:solidFill>
                  <a:srgbClr val="00B050"/>
                </a:solidFill>
              </a:rPr>
              <a:t>"&gt;Click Me!&lt;/button&gt;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&lt;script&gt;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d3.select(</a:t>
            </a:r>
            <a:r>
              <a:rPr lang="en-US" altLang="ko-KR" sz="1600" dirty="0" err="1">
                <a:solidFill>
                  <a:srgbClr val="00B050"/>
                </a:solidFill>
              </a:rPr>
              <a:t>btn</a:t>
            </a:r>
            <a:r>
              <a:rPr lang="en-US" altLang="ko-KR" sz="1600" dirty="0">
                <a:solidFill>
                  <a:srgbClr val="00B050"/>
                </a:solidFill>
              </a:rPr>
              <a:t>).on('click', function () {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          d3.select('body')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             .append('h3')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             .text('Today is a beautiful day!!');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      });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&lt;/script&gt;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en-US" altLang="ko-KR" sz="1600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7862473-8B8A-4C38-8A40-1AEE6534E327}"/>
              </a:ext>
            </a:extLst>
          </p:cNvPr>
          <p:cNvSpPr txBox="1">
            <a:spLocks/>
          </p:cNvSpPr>
          <p:nvPr/>
        </p:nvSpPr>
        <p:spPr>
          <a:xfrm>
            <a:off x="490105" y="183903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 이벤트 처리하기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5016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0026C1B-50F1-4ADB-AD77-E6E88BC0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326827"/>
            <a:ext cx="8660042" cy="4783461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파란색 </a:t>
            </a:r>
            <a:r>
              <a:rPr lang="en-US" altLang="ko-KR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“Hello World”</a:t>
            </a: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빨간색 동그라미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초록색 정사각형 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</a:t>
            </a:r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버튼을 누르면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빨간색 동그라미 아래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“Red Circle”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초록색 정사각형 아래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“Green Square”</a:t>
            </a:r>
          </a:p>
          <a:p>
            <a:pPr lvl="1"/>
            <a:r>
              <a:rPr lang="ko-KR" altLang="en-US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라고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표시하는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코드를 작성하여 제출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0E227-5535-4590-A488-26E1D7C8F764}"/>
              </a:ext>
            </a:extLst>
          </p:cNvPr>
          <p:cNvSpPr/>
          <p:nvPr/>
        </p:nvSpPr>
        <p:spPr>
          <a:xfrm>
            <a:off x="4894827" y="6598810"/>
            <a:ext cx="440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https://www.dashingd3js.com/table-of-contents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F80E22-3F74-443C-81CA-7F28A4E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515350" cy="1325563"/>
          </a:xfrm>
        </p:spPr>
        <p:txBody>
          <a:bodyPr/>
          <a:lstStyle/>
          <a:p>
            <a:r>
              <a:rPr lang="ko-KR" altLang="en-US" dirty="0"/>
              <a:t>과제 제출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01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과 웹을 위한 프로그래밍 언어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*JavaScript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34ABB-A5BA-4D01-911F-8AF8FC43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6" y="2361714"/>
            <a:ext cx="4439264" cy="2975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&lt;!DOCTYPE html&gt;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&lt;html&gt;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C53929"/>
              </a:solidFill>
              <a:latin typeface="Arial Unicode MS"/>
              <a:ea typeface="Roboto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&lt;h2&gt;My First JavaScript&lt;/h2&gt;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C53929"/>
              </a:solidFill>
              <a:latin typeface="Arial Unicode MS"/>
              <a:ea typeface="Roboto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&lt;button type="button"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onclick="</a:t>
            </a:r>
            <a:r>
              <a:rPr lang="en-US" altLang="ko-KR" sz="1200" dirty="0" err="1">
                <a:solidFill>
                  <a:srgbClr val="C53929"/>
                </a:solidFill>
                <a:latin typeface="Arial Unicode MS"/>
                <a:ea typeface="Roboto Mono"/>
              </a:rPr>
              <a:t>document.getElementById</a:t>
            </a: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('demo').</a:t>
            </a:r>
            <a:r>
              <a:rPr lang="en-US" altLang="ko-KR" sz="1200" dirty="0" err="1">
                <a:solidFill>
                  <a:srgbClr val="C53929"/>
                </a:solidFill>
                <a:latin typeface="Arial Unicode MS"/>
                <a:ea typeface="Roboto Mono"/>
              </a:rPr>
              <a:t>innerHTML</a:t>
            </a: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 = Date()"&gt;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Click me to display Date and Time.&lt;/button&gt;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C53929"/>
              </a:solidFill>
              <a:latin typeface="Arial Unicode MS"/>
              <a:ea typeface="Roboto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&lt;p id="demo"&gt;&lt;/p&gt;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C53929"/>
              </a:solidFill>
              <a:latin typeface="Arial Unicode MS"/>
              <a:ea typeface="Roboto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&lt;/html&gt;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5F854-1E13-426E-B597-F43FC4A1FBBA}"/>
              </a:ext>
            </a:extLst>
          </p:cNvPr>
          <p:cNvSpPr/>
          <p:nvPr/>
        </p:nvSpPr>
        <p:spPr>
          <a:xfrm>
            <a:off x="502876" y="1350218"/>
            <a:ext cx="320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https://www.w3schools.com/</a:t>
            </a:r>
            <a:r>
              <a:rPr lang="en-US" altLang="ko-KR" dirty="0" err="1">
                <a:hlinkClick r:id="rId3"/>
              </a:rPr>
              <a:t>js</a:t>
            </a:r>
            <a:r>
              <a:rPr lang="ko-KR" altLang="en-US" dirty="0">
                <a:hlinkClick r:id="rId3"/>
              </a:rPr>
              <a:t>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C96813-C05B-4C14-BC16-ECCDE3B4F87A}"/>
              </a:ext>
            </a:extLst>
          </p:cNvPr>
          <p:cNvSpPr/>
          <p:nvPr/>
        </p:nvSpPr>
        <p:spPr>
          <a:xfrm>
            <a:off x="4162173" y="5260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https://www.w3schools.com/js/tryit.asp?filename=tryjs_myfirst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833D7-9505-4475-84BF-45EB20A10E87}"/>
              </a:ext>
            </a:extLst>
          </p:cNvPr>
          <p:cNvSpPr txBox="1"/>
          <p:nvPr/>
        </p:nvSpPr>
        <p:spPr>
          <a:xfrm>
            <a:off x="4156139" y="489100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직접 해보기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09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2. </a:t>
            </a:r>
            <a:r>
              <a:rPr lang="ko-KR" altLang="en-US" dirty="0" err="1"/>
              <a:t>마커표시가</a:t>
            </a:r>
            <a:r>
              <a:rPr lang="ko-KR" altLang="en-US" dirty="0"/>
              <a:t> 있는 지도 넣기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081A97-8197-43E6-B29B-8FBB51F0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01" y="1350218"/>
            <a:ext cx="4572000" cy="5283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400px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400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pixels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100%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&lt;h3&gt;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Google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&lt;/h3&gt;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Initialize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25.344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131.036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centered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document.getElementById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zoom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positioned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"https://maps.googleapis.com/maps/api/js?key=</a:t>
            </a:r>
            <a:r>
              <a:rPr kumimoji="0" lang="ko-KR" altLang="ko-KR" sz="1000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&amp;callback=initMap"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76FAC5-2EA1-4BE6-9009-608FA560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766808"/>
            <a:ext cx="4846060" cy="247715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8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24655"/>
            <a:ext cx="8924361" cy="1325563"/>
          </a:xfrm>
        </p:spPr>
        <p:txBody>
          <a:bodyPr/>
          <a:lstStyle/>
          <a:p>
            <a:r>
              <a:rPr lang="en-US" altLang="ko-KR" dirty="0"/>
              <a:t>Step 2. </a:t>
            </a:r>
            <a:r>
              <a:rPr lang="ko-KR" altLang="en-US" dirty="0" err="1"/>
              <a:t>마커표시가</a:t>
            </a:r>
            <a:r>
              <a:rPr lang="ko-KR" altLang="en-US" dirty="0"/>
              <a:t> 있는 지도 넣기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081A97-8197-43E6-B29B-8FBB51F0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92" y="1354868"/>
            <a:ext cx="4572000" cy="54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initMap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location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25.344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131.036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centered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document.getElementById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zoom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center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positioned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Uluru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google.maps.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uluru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async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defer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src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"https://maps.googleapis.com/maps/api/js?key=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YOUR_API_KEY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&amp;callback=initMap"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script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168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11320</TotalTime>
  <Words>2143</Words>
  <Application>Microsoft Office PowerPoint</Application>
  <PresentationFormat>화면 슬라이드 쇼(4:3)</PresentationFormat>
  <Paragraphs>425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Arial Unicode MS</vt:lpstr>
      <vt:lpstr>Roboto Mono</vt:lpstr>
      <vt:lpstr>맑은 고딕</vt:lpstr>
      <vt:lpstr>이화체</vt:lpstr>
      <vt:lpstr>Arial</vt:lpstr>
      <vt:lpstr>Calibri</vt:lpstr>
      <vt:lpstr>Consolas</vt:lpstr>
      <vt:lpstr>Office 테마</vt:lpstr>
      <vt:lpstr>2018-2학기 오픈SW플랫폼 </vt:lpstr>
      <vt:lpstr>1.1. 지도 불러오기</vt:lpstr>
      <vt:lpstr>Step 1. HTML 페이지 만들기</vt:lpstr>
      <vt:lpstr>*HTML (Hypertext Markup Language)</vt:lpstr>
      <vt:lpstr>*CSS (Cascading Style Sheets)</vt:lpstr>
      <vt:lpstr>Step 2. 마커표시가 있는 지도 넣기</vt:lpstr>
      <vt:lpstr>*JavaScript</vt:lpstr>
      <vt:lpstr>Step 2. 마커표시가 있는 지도 넣기</vt:lpstr>
      <vt:lpstr>Step 2. 마커표시가 있는 지도 넣기</vt:lpstr>
      <vt:lpstr>Step 3. API key 만들기</vt:lpstr>
      <vt:lpstr>* 구글 맵 사라지지 않게 하기</vt:lpstr>
      <vt:lpstr>* 구글 맵 사라지지 않게 하기</vt:lpstr>
      <vt:lpstr>* 구글 맵 사라지지 않게 하기</vt:lpstr>
      <vt:lpstr>1.2. 마커 클러스터 표시하기</vt:lpstr>
      <vt:lpstr>1.2. 마커 클러스터 표시하기</vt:lpstr>
      <vt:lpstr>1.3. 지도에 데이터 불러오기</vt:lpstr>
      <vt:lpstr>*JSON (JavaScript Object Notation)</vt:lpstr>
      <vt:lpstr>1.4. 데이터 시각화</vt:lpstr>
      <vt:lpstr>1.4. 데이터 시각화</vt:lpstr>
      <vt:lpstr>1.4. 데이터 시각화</vt:lpstr>
      <vt:lpstr>1.4. 데이터 시각화</vt:lpstr>
      <vt:lpstr>1.5. 데이터 합치기</vt:lpstr>
      <vt:lpstr>1.5. 데이터 합치기</vt:lpstr>
      <vt:lpstr>1.5. 데이터 합치기</vt:lpstr>
      <vt:lpstr>2. 데이터 시각화</vt:lpstr>
      <vt:lpstr>2.1 왜 시각화를 하는가?</vt:lpstr>
      <vt:lpstr>2.1 왜 시각화를 하는가?</vt:lpstr>
      <vt:lpstr>2.1 왜 시각화를 하는가?</vt:lpstr>
      <vt:lpstr>2.1 왜 시각화를 하는가?</vt:lpstr>
      <vt:lpstr>2.2 왜 D3로 시각화를 하는가</vt:lpstr>
      <vt:lpstr>2.2 왜 D3로 시각화를 하는가</vt:lpstr>
      <vt:lpstr>2.3 데이터 시각화 과정</vt:lpstr>
      <vt:lpstr>2.3 데이터 시각화 과정</vt:lpstr>
      <vt:lpstr>2.3 데이터 시각화 과정</vt:lpstr>
      <vt:lpstr>2.3 데이터 시각화 과정</vt:lpstr>
      <vt:lpstr>2.3 데이터 시각화 과정</vt:lpstr>
      <vt:lpstr>2.3 데이터 시각화 과정</vt:lpstr>
      <vt:lpstr>2.3 데이터 시각화 과정</vt:lpstr>
      <vt:lpstr>2.4 기본적으로 알아야할 내용들</vt:lpstr>
      <vt:lpstr>2.4 기본적으로 알아야할 내용들</vt:lpstr>
      <vt:lpstr>2.4 기본적으로 알아야할 내용들</vt:lpstr>
      <vt:lpstr>2.4 기본적으로 알아야할 내용들</vt:lpstr>
      <vt:lpstr>2.4 기본적으로 알아야할 내용들</vt:lpstr>
      <vt:lpstr>2.4 기본적으로 알아야할 내용들</vt:lpstr>
      <vt:lpstr>2.4 기본적으로 알아야할 내용들</vt:lpstr>
      <vt:lpstr>2.5 D3.js 첫 단계</vt:lpstr>
      <vt:lpstr>2.5 D3.js 첫 단계</vt:lpstr>
      <vt:lpstr>2.5 D3.js 첫 단계</vt:lpstr>
      <vt:lpstr>2.5 D3.js 첫 단계</vt:lpstr>
      <vt:lpstr>2.6 DOM 추가하기</vt:lpstr>
      <vt:lpstr>2.6 DOM 추가하기</vt:lpstr>
      <vt:lpstr>2.6 DOM 추가하기</vt:lpstr>
      <vt:lpstr>2.7 SVG 추가하기</vt:lpstr>
      <vt:lpstr>2.7 SVG 추가하기</vt:lpstr>
      <vt:lpstr>2.7 SVG 추가하기</vt:lpstr>
      <vt:lpstr>2.7 SVG 추가하기</vt:lpstr>
      <vt:lpstr>2.8 데이터를 DOM과 묶기</vt:lpstr>
      <vt:lpstr>2.8 데이터를 DOM과 묶기</vt:lpstr>
      <vt:lpstr>2.8 데이터를 DOM과 묶기</vt:lpstr>
      <vt:lpstr>* 버튼 이벤트 처리하기</vt:lpstr>
      <vt:lpstr>과제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 </cp:lastModifiedBy>
  <cp:revision>281</cp:revision>
  <dcterms:created xsi:type="dcterms:W3CDTF">2018-01-12T04:32:51Z</dcterms:created>
  <dcterms:modified xsi:type="dcterms:W3CDTF">2018-11-14T06:11:53Z</dcterms:modified>
</cp:coreProperties>
</file>