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87" r:id="rId3"/>
    <p:sldId id="283" r:id="rId4"/>
    <p:sldId id="292" r:id="rId5"/>
    <p:sldId id="293" r:id="rId6"/>
    <p:sldId id="294" r:id="rId7"/>
    <p:sldId id="291" r:id="rId8"/>
    <p:sldId id="295" r:id="rId9"/>
    <p:sldId id="296" r:id="rId10"/>
    <p:sldId id="297" r:id="rId11"/>
    <p:sldId id="288" r:id="rId12"/>
    <p:sldId id="289" r:id="rId13"/>
    <p:sldId id="290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6" r:id="rId32"/>
    <p:sldId id="317" r:id="rId33"/>
    <p:sldId id="31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40"/>
    <a:srgbClr val="127755"/>
    <a:srgbClr val="4E57A5"/>
    <a:srgbClr val="44A3BD"/>
    <a:srgbClr val="409659"/>
    <a:srgbClr val="00311E"/>
    <a:srgbClr val="BCC922"/>
    <a:srgbClr val="DEDBC4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C4913-DC2F-4C8A-8566-6B4E6A5F6899}" v="181" dt="2018-11-20T14:46:07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29" autoAdjust="0"/>
    <p:restoredTop sz="88351" autoAdjust="0"/>
  </p:normalViewPr>
  <p:slideViewPr>
    <p:cSldViewPr snapToGrid="0">
      <p:cViewPr varScale="1">
        <p:scale>
          <a:sx n="69" d="100"/>
          <a:sy n="69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유란(컴퓨터공학전공)" userId="9b78cc58-c363-4f7e-afaf-cf101069adac" providerId="ADAL" clId="{9B04D48A-9CB7-45FD-AF9F-3706070E44B6}"/>
    <pc:docChg chg="undo custSel addSld delSld modSld sldOrd">
      <pc:chgData name="오유란(컴퓨터공학전공)" userId="9b78cc58-c363-4f7e-afaf-cf101069adac" providerId="ADAL" clId="{9B04D48A-9CB7-45FD-AF9F-3706070E44B6}" dt="2018-11-21T04:38:48.243" v="6995" actId="1076"/>
      <pc:docMkLst>
        <pc:docMk/>
      </pc:docMkLst>
      <pc:sldChg chg="addSp delSp modSp del modAnim">
        <pc:chgData name="오유란(컴퓨터공학전공)" userId="9b78cc58-c363-4f7e-afaf-cf101069adac" providerId="ADAL" clId="{9B04D48A-9CB7-45FD-AF9F-3706070E44B6}" dt="2018-11-21T01:50:59.529" v="418" actId="2696"/>
        <pc:sldMkLst>
          <pc:docMk/>
          <pc:sldMk cId="2560612001" sldId="259"/>
        </pc:sldMkLst>
        <pc:spChg chg="del">
          <ac:chgData name="오유란(컴퓨터공학전공)" userId="9b78cc58-c363-4f7e-afaf-cf101069adac" providerId="ADAL" clId="{9B04D48A-9CB7-45FD-AF9F-3706070E44B6}" dt="2018-11-21T01:45:30.951" v="77" actId="478"/>
          <ac:spMkLst>
            <pc:docMk/>
            <pc:sldMk cId="2560612001" sldId="259"/>
            <ac:spMk id="2" creationId="{C55DD949-3BA4-4C13-895A-FADF8E93E54B}"/>
          </ac:spMkLst>
        </pc:spChg>
        <pc:spChg chg="del mod">
          <ac:chgData name="오유란(컴퓨터공학전공)" userId="9b78cc58-c363-4f7e-afaf-cf101069adac" providerId="ADAL" clId="{9B04D48A-9CB7-45FD-AF9F-3706070E44B6}" dt="2018-11-21T01:50:51.346" v="415"/>
          <ac:spMkLst>
            <pc:docMk/>
            <pc:sldMk cId="2560612001" sldId="259"/>
            <ac:spMk id="3" creationId="{4764DFEC-11DB-413B-877B-71FD3196C14A}"/>
          </ac:spMkLst>
        </pc:spChg>
        <pc:spChg chg="add del mod">
          <ac:chgData name="오유란(컴퓨터공학전공)" userId="9b78cc58-c363-4f7e-afaf-cf101069adac" providerId="ADAL" clId="{9B04D48A-9CB7-45FD-AF9F-3706070E44B6}" dt="2018-11-21T01:45:34.019" v="78" actId="478"/>
          <ac:spMkLst>
            <pc:docMk/>
            <pc:sldMk cId="2560612001" sldId="259"/>
            <ac:spMk id="7" creationId="{24A4569D-9A71-4F66-8AFC-960E6B0C2B48}"/>
          </ac:spMkLst>
        </pc:spChg>
        <pc:spChg chg="add">
          <ac:chgData name="오유란(컴퓨터공학전공)" userId="9b78cc58-c363-4f7e-afaf-cf101069adac" providerId="ADAL" clId="{9B04D48A-9CB7-45FD-AF9F-3706070E44B6}" dt="2018-11-21T01:45:34.531" v="79"/>
          <ac:spMkLst>
            <pc:docMk/>
            <pc:sldMk cId="2560612001" sldId="259"/>
            <ac:spMk id="8" creationId="{6E354AE0-14E7-4755-BA5F-5C2B026CB429}"/>
          </ac:spMkLst>
        </pc:spChg>
        <pc:graphicFrameChg chg="del mod modGraphic">
          <ac:chgData name="오유란(컴퓨터공학전공)" userId="9b78cc58-c363-4f7e-afaf-cf101069adac" providerId="ADAL" clId="{9B04D48A-9CB7-45FD-AF9F-3706070E44B6}" dt="2018-11-21T01:50:51.346" v="415"/>
          <ac:graphicFrameMkLst>
            <pc:docMk/>
            <pc:sldMk cId="2560612001" sldId="259"/>
            <ac:graphicFrameMk id="5" creationId="{0FB5F456-7AAD-4856-81A0-D0C5D212D13F}"/>
          </ac:graphicFrameMkLst>
        </pc:graphicFrameChg>
        <pc:graphicFrameChg chg="add del">
          <ac:chgData name="오유란(컴퓨터공학전공)" userId="9b78cc58-c363-4f7e-afaf-cf101069adac" providerId="ADAL" clId="{9B04D48A-9CB7-45FD-AF9F-3706070E44B6}" dt="2018-11-21T01:50:51.346" v="415"/>
          <ac:graphicFrameMkLst>
            <pc:docMk/>
            <pc:sldMk cId="2560612001" sldId="259"/>
            <ac:graphicFrameMk id="9" creationId="{B9A46DDC-A868-4844-88A9-391C96104D63}"/>
          </ac:graphicFrameMkLst>
        </pc:graphicFrameChg>
        <pc:graphicFrameChg chg="add del">
          <ac:chgData name="오유란(컴퓨터공학전공)" userId="9b78cc58-c363-4f7e-afaf-cf101069adac" providerId="ADAL" clId="{9B04D48A-9CB7-45FD-AF9F-3706070E44B6}" dt="2018-11-21T01:50:51.346" v="415"/>
          <ac:graphicFrameMkLst>
            <pc:docMk/>
            <pc:sldMk cId="2560612001" sldId="259"/>
            <ac:graphicFrameMk id="10" creationId="{EE6777BF-E62E-45E1-A951-28131428775E}"/>
          </ac:graphicFrameMkLst>
        </pc:graphicFrameChg>
        <pc:graphicFrameChg chg="add del">
          <ac:chgData name="오유란(컴퓨터공학전공)" userId="9b78cc58-c363-4f7e-afaf-cf101069adac" providerId="ADAL" clId="{9B04D48A-9CB7-45FD-AF9F-3706070E44B6}" dt="2018-11-21T01:50:51.346" v="415"/>
          <ac:graphicFrameMkLst>
            <pc:docMk/>
            <pc:sldMk cId="2560612001" sldId="259"/>
            <ac:graphicFrameMk id="11" creationId="{95212B3D-7F0D-4C16-A237-F7E3C6C62BE3}"/>
          </ac:graphicFrameMkLst>
        </pc:graphicFrameChg>
        <pc:graphicFrameChg chg="add del">
          <ac:chgData name="오유란(컴퓨터공학전공)" userId="9b78cc58-c363-4f7e-afaf-cf101069adac" providerId="ADAL" clId="{9B04D48A-9CB7-45FD-AF9F-3706070E44B6}" dt="2018-11-21T01:50:51.346" v="415"/>
          <ac:graphicFrameMkLst>
            <pc:docMk/>
            <pc:sldMk cId="2560612001" sldId="259"/>
            <ac:graphicFrameMk id="12" creationId="{B5DCEB71-AFC2-47E3-90E1-02A591287588}"/>
          </ac:graphicFrameMkLst>
        </pc:graphicFrameChg>
        <pc:graphicFrameChg chg="add del">
          <ac:chgData name="오유란(컴퓨터공학전공)" userId="9b78cc58-c363-4f7e-afaf-cf101069adac" providerId="ADAL" clId="{9B04D48A-9CB7-45FD-AF9F-3706070E44B6}" dt="2018-11-21T01:50:51.346" v="415"/>
          <ac:graphicFrameMkLst>
            <pc:docMk/>
            <pc:sldMk cId="2560612001" sldId="259"/>
            <ac:graphicFrameMk id="13" creationId="{E3701A44-8314-42E9-AC55-0F7401FD9399}"/>
          </ac:graphicFrameMkLst>
        </pc:graphicFrameChg>
      </pc:sldChg>
      <pc:sldChg chg="addSp delSp modSp add modAnim">
        <pc:chgData name="오유란(컴퓨터공학전공)" userId="9b78cc58-c363-4f7e-afaf-cf101069adac" providerId="ADAL" clId="{9B04D48A-9CB7-45FD-AF9F-3706070E44B6}" dt="2018-11-21T02:17:11.131" v="2057" actId="1076"/>
        <pc:sldMkLst>
          <pc:docMk/>
          <pc:sldMk cId="2345045348" sldId="283"/>
        </pc:sldMkLst>
        <pc:spChg chg="del">
          <ac:chgData name="오유란(컴퓨터공학전공)" userId="9b78cc58-c363-4f7e-afaf-cf101069adac" providerId="ADAL" clId="{9B04D48A-9CB7-45FD-AF9F-3706070E44B6}" dt="2018-11-21T02:16:56.096" v="2052" actId="478"/>
          <ac:spMkLst>
            <pc:docMk/>
            <pc:sldMk cId="2345045348" sldId="283"/>
            <ac:spMk id="2" creationId="{C55DD949-3BA4-4C13-895A-FADF8E93E54B}"/>
          </ac:spMkLst>
        </pc:spChg>
        <pc:spChg chg="del">
          <ac:chgData name="오유란(컴퓨터공학전공)" userId="9b78cc58-c363-4f7e-afaf-cf101069adac" providerId="ADAL" clId="{9B04D48A-9CB7-45FD-AF9F-3706070E44B6}" dt="2018-11-21T02:16:46.560" v="2051" actId="478"/>
          <ac:spMkLst>
            <pc:docMk/>
            <pc:sldMk cId="2345045348" sldId="283"/>
            <ac:spMk id="3" creationId="{4764DFEC-11DB-413B-877B-71FD3196C14A}"/>
          </ac:spMkLst>
        </pc:spChg>
        <pc:spChg chg="add del mod">
          <ac:chgData name="오유란(컴퓨터공학전공)" userId="9b78cc58-c363-4f7e-afaf-cf101069adac" providerId="ADAL" clId="{9B04D48A-9CB7-45FD-AF9F-3706070E44B6}" dt="2018-11-21T02:16:58.449" v="2053" actId="478"/>
          <ac:spMkLst>
            <pc:docMk/>
            <pc:sldMk cId="2345045348" sldId="283"/>
            <ac:spMk id="9" creationId="{8C8E4015-A632-45A8-A423-D8A16AD668DA}"/>
          </ac:spMkLst>
        </pc:spChg>
        <pc:spChg chg="add">
          <ac:chgData name="오유란(컴퓨터공학전공)" userId="9b78cc58-c363-4f7e-afaf-cf101069adac" providerId="ADAL" clId="{9B04D48A-9CB7-45FD-AF9F-3706070E44B6}" dt="2018-11-21T02:16:58.854" v="2054"/>
          <ac:spMkLst>
            <pc:docMk/>
            <pc:sldMk cId="2345045348" sldId="283"/>
            <ac:spMk id="10" creationId="{713C826E-301C-4259-8ECE-530987BD13FA}"/>
          </ac:spMkLst>
        </pc:spChg>
        <pc:graphicFrameChg chg="del mod">
          <ac:chgData name="오유란(컴퓨터공학전공)" userId="9b78cc58-c363-4f7e-afaf-cf101069adac" providerId="ADAL" clId="{9B04D48A-9CB7-45FD-AF9F-3706070E44B6}" dt="2018-11-21T02:17:07.671" v="2055" actId="478"/>
          <ac:graphicFrameMkLst>
            <pc:docMk/>
            <pc:sldMk cId="2345045348" sldId="283"/>
            <ac:graphicFrameMk id="5" creationId="{0FB5F456-7AAD-4856-81A0-D0C5D212D13F}"/>
          </ac:graphicFrameMkLst>
        </pc:graphicFrameChg>
        <pc:graphicFrameChg chg="mod">
          <ac:chgData name="오유란(컴퓨터공학전공)" userId="9b78cc58-c363-4f7e-afaf-cf101069adac" providerId="ADAL" clId="{9B04D48A-9CB7-45FD-AF9F-3706070E44B6}" dt="2018-11-21T02:16:37.452" v="2048" actId="1076"/>
          <ac:graphicFrameMkLst>
            <pc:docMk/>
            <pc:sldMk cId="2345045348" sldId="283"/>
            <ac:graphicFrameMk id="6" creationId="{B3EA1D9C-614D-48C5-B9EC-4E03E860AAEA}"/>
          </ac:graphicFrameMkLst>
        </pc:graphicFrameChg>
        <pc:graphicFrameChg chg="mod">
          <ac:chgData name="오유란(컴퓨터공학전공)" userId="9b78cc58-c363-4f7e-afaf-cf101069adac" providerId="ADAL" clId="{9B04D48A-9CB7-45FD-AF9F-3706070E44B6}" dt="2018-11-21T02:16:43.667" v="2050" actId="1076"/>
          <ac:graphicFrameMkLst>
            <pc:docMk/>
            <pc:sldMk cId="2345045348" sldId="283"/>
            <ac:graphicFrameMk id="7" creationId="{AB9D73D6-323D-4D7C-A806-C7BB6095E17D}"/>
          </ac:graphicFrameMkLst>
        </pc:graphicFrameChg>
        <pc:graphicFrameChg chg="add mod">
          <ac:chgData name="오유란(컴퓨터공학전공)" userId="9b78cc58-c363-4f7e-afaf-cf101069adac" providerId="ADAL" clId="{9B04D48A-9CB7-45FD-AF9F-3706070E44B6}" dt="2018-11-21T02:17:11.131" v="2057" actId="1076"/>
          <ac:graphicFrameMkLst>
            <pc:docMk/>
            <pc:sldMk cId="2345045348" sldId="283"/>
            <ac:graphicFrameMk id="11" creationId="{1C8650DC-16AF-4E7D-8D31-A740C977B871}"/>
          </ac:graphicFrameMkLst>
        </pc:graphicFrameChg>
      </pc:sldChg>
      <pc:sldChg chg="add del">
        <pc:chgData name="오유란(컴퓨터공학전공)" userId="9b78cc58-c363-4f7e-afaf-cf101069adac" providerId="ADAL" clId="{9B04D48A-9CB7-45FD-AF9F-3706070E44B6}" dt="2018-11-21T02:16:26.128" v="2046" actId="2696"/>
        <pc:sldMkLst>
          <pc:docMk/>
          <pc:sldMk cId="3550264075" sldId="283"/>
        </pc:sldMkLst>
      </pc:sldChg>
      <pc:sldChg chg="del">
        <pc:chgData name="오유란(컴퓨터공학전공)" userId="9b78cc58-c363-4f7e-afaf-cf101069adac" providerId="ADAL" clId="{9B04D48A-9CB7-45FD-AF9F-3706070E44B6}" dt="2018-11-21T02:27:35.502" v="2426" actId="2696"/>
        <pc:sldMkLst>
          <pc:docMk/>
          <pc:sldMk cId="410201930" sldId="284"/>
        </pc:sldMkLst>
      </pc:sldChg>
      <pc:sldChg chg="del">
        <pc:chgData name="오유란(컴퓨터공학전공)" userId="9b78cc58-c363-4f7e-afaf-cf101069adac" providerId="ADAL" clId="{9B04D48A-9CB7-45FD-AF9F-3706070E44B6}" dt="2018-11-21T02:27:37.065" v="2427" actId="2696"/>
        <pc:sldMkLst>
          <pc:docMk/>
          <pc:sldMk cId="3638150780" sldId="285"/>
        </pc:sldMkLst>
      </pc:sldChg>
      <pc:sldChg chg="modSp del">
        <pc:chgData name="오유란(컴퓨터공학전공)" userId="9b78cc58-c363-4f7e-afaf-cf101069adac" providerId="ADAL" clId="{9B04D48A-9CB7-45FD-AF9F-3706070E44B6}" dt="2018-11-21T02:28:03.950" v="2429" actId="2696"/>
        <pc:sldMkLst>
          <pc:docMk/>
          <pc:sldMk cId="3494578514" sldId="286"/>
        </pc:sldMkLst>
        <pc:spChg chg="mod">
          <ac:chgData name="오유란(컴퓨터공학전공)" userId="9b78cc58-c363-4f7e-afaf-cf101069adac" providerId="ADAL" clId="{9B04D48A-9CB7-45FD-AF9F-3706070E44B6}" dt="2018-11-21T02:28:02.332" v="2428" actId="6549"/>
          <ac:spMkLst>
            <pc:docMk/>
            <pc:sldMk cId="3494578514" sldId="286"/>
            <ac:spMk id="5" creationId="{0A4C0873-89EB-418E-B9CA-C9FEC8322023}"/>
          </ac:spMkLst>
        </pc:spChg>
      </pc:sldChg>
      <pc:sldChg chg="addSp delSp modSp ord modAnim">
        <pc:chgData name="오유란(컴퓨터공학전공)" userId="9b78cc58-c363-4f7e-afaf-cf101069adac" providerId="ADAL" clId="{9B04D48A-9CB7-45FD-AF9F-3706070E44B6}" dt="2018-11-21T01:50:56.282" v="417" actId="1076"/>
        <pc:sldMkLst>
          <pc:docMk/>
          <pc:sldMk cId="2380141949" sldId="287"/>
        </pc:sldMkLst>
        <pc:spChg chg="mod">
          <ac:chgData name="오유란(컴퓨터공학전공)" userId="9b78cc58-c363-4f7e-afaf-cf101069adac" providerId="ADAL" clId="{9B04D48A-9CB7-45FD-AF9F-3706070E44B6}" dt="2018-11-21T01:50:41.869" v="412"/>
          <ac:spMkLst>
            <pc:docMk/>
            <pc:sldMk cId="2380141949" sldId="287"/>
            <ac:spMk id="3" creationId="{4764DFEC-11DB-413B-877B-71FD3196C14A}"/>
          </ac:spMkLst>
        </pc:spChg>
        <pc:spChg chg="del">
          <ac:chgData name="오유란(컴퓨터공학전공)" userId="9b78cc58-c363-4f7e-afaf-cf101069adac" providerId="ADAL" clId="{9B04D48A-9CB7-45FD-AF9F-3706070E44B6}" dt="2018-11-21T01:45:15.082" v="76" actId="478"/>
          <ac:spMkLst>
            <pc:docMk/>
            <pc:sldMk cId="2380141949" sldId="287"/>
            <ac:spMk id="6" creationId="{E0588D2D-67CF-4B8E-AAA3-935C52C0E30B}"/>
          </ac:spMkLst>
        </pc:spChg>
        <pc:spChg chg="add mod">
          <ac:chgData name="오유란(컴퓨터공학전공)" userId="9b78cc58-c363-4f7e-afaf-cf101069adac" providerId="ADAL" clId="{9B04D48A-9CB7-45FD-AF9F-3706070E44B6}" dt="2018-11-21T01:50:56.282" v="417" actId="1076"/>
          <ac:spMkLst>
            <pc:docMk/>
            <pc:sldMk cId="2380141949" sldId="287"/>
            <ac:spMk id="7" creationId="{2BE8D7E3-946F-4BBF-955B-06330427300F}"/>
          </ac:spMkLst>
        </pc:spChg>
        <pc:graphicFrameChg chg="add mod">
          <ac:chgData name="오유란(컴퓨터공학전공)" userId="9b78cc58-c363-4f7e-afaf-cf101069adac" providerId="ADAL" clId="{9B04D48A-9CB7-45FD-AF9F-3706070E44B6}" dt="2018-11-21T01:50:56.282" v="417" actId="1076"/>
          <ac:graphicFrameMkLst>
            <pc:docMk/>
            <pc:sldMk cId="2380141949" sldId="287"/>
            <ac:graphicFrameMk id="8" creationId="{03E46EE3-FB9C-4D13-845B-2717918E2E75}"/>
          </ac:graphicFrameMkLst>
        </pc:graphicFrameChg>
        <pc:graphicFrameChg chg="add mod">
          <ac:chgData name="오유란(컴퓨터공학전공)" userId="9b78cc58-c363-4f7e-afaf-cf101069adac" providerId="ADAL" clId="{9B04D48A-9CB7-45FD-AF9F-3706070E44B6}" dt="2018-11-21T01:50:56.282" v="417" actId="1076"/>
          <ac:graphicFrameMkLst>
            <pc:docMk/>
            <pc:sldMk cId="2380141949" sldId="287"/>
            <ac:graphicFrameMk id="9" creationId="{63C058A3-7710-4E66-BA6A-DDE46DA29FB6}"/>
          </ac:graphicFrameMkLst>
        </pc:graphicFrameChg>
        <pc:graphicFrameChg chg="add mod">
          <ac:chgData name="오유란(컴퓨터공학전공)" userId="9b78cc58-c363-4f7e-afaf-cf101069adac" providerId="ADAL" clId="{9B04D48A-9CB7-45FD-AF9F-3706070E44B6}" dt="2018-11-21T01:50:56.282" v="417" actId="1076"/>
          <ac:graphicFrameMkLst>
            <pc:docMk/>
            <pc:sldMk cId="2380141949" sldId="287"/>
            <ac:graphicFrameMk id="10" creationId="{4BD6E92C-A1FC-4C87-9F80-CD6455612A03}"/>
          </ac:graphicFrameMkLst>
        </pc:graphicFrameChg>
        <pc:graphicFrameChg chg="add mod">
          <ac:chgData name="오유란(컴퓨터공학전공)" userId="9b78cc58-c363-4f7e-afaf-cf101069adac" providerId="ADAL" clId="{9B04D48A-9CB7-45FD-AF9F-3706070E44B6}" dt="2018-11-21T01:50:56.282" v="417" actId="1076"/>
          <ac:graphicFrameMkLst>
            <pc:docMk/>
            <pc:sldMk cId="2380141949" sldId="287"/>
            <ac:graphicFrameMk id="11" creationId="{A2754A8A-760F-4583-959D-881CA6DB4EDC}"/>
          </ac:graphicFrameMkLst>
        </pc:graphicFrameChg>
        <pc:graphicFrameChg chg="add mod">
          <ac:chgData name="오유란(컴퓨터공학전공)" userId="9b78cc58-c363-4f7e-afaf-cf101069adac" providerId="ADAL" clId="{9B04D48A-9CB7-45FD-AF9F-3706070E44B6}" dt="2018-11-21T01:50:56.282" v="417" actId="1076"/>
          <ac:graphicFrameMkLst>
            <pc:docMk/>
            <pc:sldMk cId="2380141949" sldId="287"/>
            <ac:graphicFrameMk id="12" creationId="{8AE46302-BECA-4967-BF63-2D064AE47C05}"/>
          </ac:graphicFrameMkLst>
        </pc:graphicFrameChg>
        <pc:graphicFrameChg chg="add mod">
          <ac:chgData name="오유란(컴퓨터공학전공)" userId="9b78cc58-c363-4f7e-afaf-cf101069adac" providerId="ADAL" clId="{9B04D48A-9CB7-45FD-AF9F-3706070E44B6}" dt="2018-11-21T01:50:56.282" v="417" actId="1076"/>
          <ac:graphicFrameMkLst>
            <pc:docMk/>
            <pc:sldMk cId="2380141949" sldId="287"/>
            <ac:graphicFrameMk id="13" creationId="{B9F68D50-CA77-4C34-958E-C65A1047051A}"/>
          </ac:graphicFrameMkLst>
        </pc:graphicFrameChg>
      </pc:sldChg>
      <pc:sldChg chg="modSp">
        <pc:chgData name="오유란(컴퓨터공학전공)" userId="9b78cc58-c363-4f7e-afaf-cf101069adac" providerId="ADAL" clId="{9B04D48A-9CB7-45FD-AF9F-3706070E44B6}" dt="2018-11-21T02:22:50.526" v="2221" actId="20577"/>
        <pc:sldMkLst>
          <pc:docMk/>
          <pc:sldMk cId="305408547" sldId="288"/>
        </pc:sldMkLst>
        <pc:spChg chg="mod">
          <ac:chgData name="오유란(컴퓨터공학전공)" userId="9b78cc58-c363-4f7e-afaf-cf101069adac" providerId="ADAL" clId="{9B04D48A-9CB7-45FD-AF9F-3706070E44B6}" dt="2018-11-21T02:22:50.526" v="2221" actId="20577"/>
          <ac:spMkLst>
            <pc:docMk/>
            <pc:sldMk cId="305408547" sldId="288"/>
            <ac:spMk id="5" creationId="{0F622A10-D8CE-4995-9333-20DB1366DA18}"/>
          </ac:spMkLst>
        </pc:spChg>
        <pc:picChg chg="mod">
          <ac:chgData name="오유란(컴퓨터공학전공)" userId="9b78cc58-c363-4f7e-afaf-cf101069adac" providerId="ADAL" clId="{9B04D48A-9CB7-45FD-AF9F-3706070E44B6}" dt="2018-11-21T02:17:58.173" v="2068" actId="14100"/>
          <ac:picMkLst>
            <pc:docMk/>
            <pc:sldMk cId="305408547" sldId="288"/>
            <ac:picMk id="1026" creationId="{B26309DB-C7B2-40B9-9B7E-E3A08C1BA38B}"/>
          </ac:picMkLst>
        </pc:picChg>
      </pc:sldChg>
      <pc:sldChg chg="modSp">
        <pc:chgData name="오유란(컴퓨터공학전공)" userId="9b78cc58-c363-4f7e-afaf-cf101069adac" providerId="ADAL" clId="{9B04D48A-9CB7-45FD-AF9F-3706070E44B6}" dt="2018-11-21T02:30:22.804" v="2433"/>
        <pc:sldMkLst>
          <pc:docMk/>
          <pc:sldMk cId="4050162647" sldId="289"/>
        </pc:sldMkLst>
        <pc:spChg chg="mod">
          <ac:chgData name="오유란(컴퓨터공학전공)" userId="9b78cc58-c363-4f7e-afaf-cf101069adac" providerId="ADAL" clId="{9B04D48A-9CB7-45FD-AF9F-3706070E44B6}" dt="2018-11-21T02:30:22.804" v="2433"/>
          <ac:spMkLst>
            <pc:docMk/>
            <pc:sldMk cId="4050162647" sldId="289"/>
            <ac:spMk id="5" creationId="{0F622A10-D8CE-4995-9333-20DB1366DA18}"/>
          </ac:spMkLst>
        </pc:spChg>
        <pc:picChg chg="mod">
          <ac:chgData name="오유란(컴퓨터공학전공)" userId="9b78cc58-c363-4f7e-afaf-cf101069adac" providerId="ADAL" clId="{9B04D48A-9CB7-45FD-AF9F-3706070E44B6}" dt="2018-11-21T02:18:29.009" v="2078" actId="1076"/>
          <ac:picMkLst>
            <pc:docMk/>
            <pc:sldMk cId="4050162647" sldId="289"/>
            <ac:picMk id="2050" creationId="{5E6A3783-516B-4BBF-BF85-A2A686BCE609}"/>
          </ac:picMkLst>
        </pc:picChg>
      </pc:sldChg>
      <pc:sldChg chg="modSp">
        <pc:chgData name="오유란(컴퓨터공학전공)" userId="9b78cc58-c363-4f7e-afaf-cf101069adac" providerId="ADAL" clId="{9B04D48A-9CB7-45FD-AF9F-3706070E44B6}" dt="2018-11-21T02:30:28.671" v="2434" actId="113"/>
        <pc:sldMkLst>
          <pc:docMk/>
          <pc:sldMk cId="1305491676" sldId="290"/>
        </pc:sldMkLst>
        <pc:spChg chg="mod">
          <ac:chgData name="오유란(컴퓨터공학전공)" userId="9b78cc58-c363-4f7e-afaf-cf101069adac" providerId="ADAL" clId="{9B04D48A-9CB7-45FD-AF9F-3706070E44B6}" dt="2018-11-21T02:30:28.671" v="2434" actId="113"/>
          <ac:spMkLst>
            <pc:docMk/>
            <pc:sldMk cId="1305491676" sldId="290"/>
            <ac:spMk id="5" creationId="{0F622A10-D8CE-4995-9333-20DB1366DA18}"/>
          </ac:spMkLst>
        </pc:spChg>
        <pc:picChg chg="mod">
          <ac:chgData name="오유란(컴퓨터공학전공)" userId="9b78cc58-c363-4f7e-afaf-cf101069adac" providerId="ADAL" clId="{9B04D48A-9CB7-45FD-AF9F-3706070E44B6}" dt="2018-11-21T02:18:48.225" v="2082" actId="1076"/>
          <ac:picMkLst>
            <pc:docMk/>
            <pc:sldMk cId="1305491676" sldId="290"/>
            <ac:picMk id="3074" creationId="{E19460E0-25AA-499D-802C-860DCF498935}"/>
          </ac:picMkLst>
        </pc:picChg>
      </pc:sldChg>
      <pc:sldChg chg="modSp">
        <pc:chgData name="오유란(컴퓨터공학전공)" userId="9b78cc58-c363-4f7e-afaf-cf101069adac" providerId="ADAL" clId="{9B04D48A-9CB7-45FD-AF9F-3706070E44B6}" dt="2018-11-21T01:53:59.638" v="798" actId="403"/>
        <pc:sldMkLst>
          <pc:docMk/>
          <pc:sldMk cId="600099472" sldId="291"/>
        </pc:sldMkLst>
        <pc:spChg chg="mod">
          <ac:chgData name="오유란(컴퓨터공학전공)" userId="9b78cc58-c363-4f7e-afaf-cf101069adac" providerId="ADAL" clId="{9B04D48A-9CB7-45FD-AF9F-3706070E44B6}" dt="2018-11-21T01:53:56.944" v="797" actId="20577"/>
          <ac:spMkLst>
            <pc:docMk/>
            <pc:sldMk cId="600099472" sldId="291"/>
            <ac:spMk id="2" creationId="{C55DD949-3BA4-4C13-895A-FADF8E93E54B}"/>
          </ac:spMkLst>
        </pc:spChg>
        <pc:spChg chg="mod">
          <ac:chgData name="오유란(컴퓨터공학전공)" userId="9b78cc58-c363-4f7e-afaf-cf101069adac" providerId="ADAL" clId="{9B04D48A-9CB7-45FD-AF9F-3706070E44B6}" dt="2018-11-21T01:53:59.638" v="798" actId="403"/>
          <ac:spMkLst>
            <pc:docMk/>
            <pc:sldMk cId="600099472" sldId="291"/>
            <ac:spMk id="3" creationId="{4764DFEC-11DB-413B-877B-71FD3196C14A}"/>
          </ac:spMkLst>
        </pc:spChg>
      </pc:sldChg>
      <pc:sldChg chg="modSp">
        <pc:chgData name="오유란(컴퓨터공학전공)" userId="9b78cc58-c363-4f7e-afaf-cf101069adac" providerId="ADAL" clId="{9B04D48A-9CB7-45FD-AF9F-3706070E44B6}" dt="2018-11-21T01:51:30.478" v="458" actId="403"/>
        <pc:sldMkLst>
          <pc:docMk/>
          <pc:sldMk cId="787903937" sldId="292"/>
        </pc:sldMkLst>
        <pc:spChg chg="mod">
          <ac:chgData name="오유란(컴퓨터공학전공)" userId="9b78cc58-c363-4f7e-afaf-cf101069adac" providerId="ADAL" clId="{9B04D48A-9CB7-45FD-AF9F-3706070E44B6}" dt="2018-11-21T01:51:30.478" v="458" actId="403"/>
          <ac:spMkLst>
            <pc:docMk/>
            <pc:sldMk cId="787903937" sldId="292"/>
            <ac:spMk id="3" creationId="{4764DFEC-11DB-413B-877B-71FD3196C14A}"/>
          </ac:spMkLst>
        </pc:spChg>
      </pc:sldChg>
      <pc:sldChg chg="modSp">
        <pc:chgData name="오유란(컴퓨터공학전공)" userId="9b78cc58-c363-4f7e-afaf-cf101069adac" providerId="ADAL" clId="{9B04D48A-9CB7-45FD-AF9F-3706070E44B6}" dt="2018-11-21T01:51:58.974" v="465" actId="403"/>
        <pc:sldMkLst>
          <pc:docMk/>
          <pc:sldMk cId="2576107059" sldId="293"/>
        </pc:sldMkLst>
        <pc:spChg chg="mod">
          <ac:chgData name="오유란(컴퓨터공학전공)" userId="9b78cc58-c363-4f7e-afaf-cf101069adac" providerId="ADAL" clId="{9B04D48A-9CB7-45FD-AF9F-3706070E44B6}" dt="2018-11-21T01:51:58.974" v="465" actId="403"/>
          <ac:spMkLst>
            <pc:docMk/>
            <pc:sldMk cId="2576107059" sldId="293"/>
            <ac:spMk id="3" creationId="{4764DFEC-11DB-413B-877B-71FD3196C14A}"/>
          </ac:spMkLst>
        </pc:spChg>
      </pc:sldChg>
      <pc:sldChg chg="modSp">
        <pc:chgData name="오유란(컴퓨터공학전공)" userId="9b78cc58-c363-4f7e-afaf-cf101069adac" providerId="ADAL" clId="{9B04D48A-9CB7-45FD-AF9F-3706070E44B6}" dt="2018-11-21T01:52:06.920" v="468" actId="403"/>
        <pc:sldMkLst>
          <pc:docMk/>
          <pc:sldMk cId="824999253" sldId="294"/>
        </pc:sldMkLst>
        <pc:spChg chg="mod">
          <ac:chgData name="오유란(컴퓨터공학전공)" userId="9b78cc58-c363-4f7e-afaf-cf101069adac" providerId="ADAL" clId="{9B04D48A-9CB7-45FD-AF9F-3706070E44B6}" dt="2018-11-21T01:52:06.920" v="468" actId="403"/>
          <ac:spMkLst>
            <pc:docMk/>
            <pc:sldMk cId="824999253" sldId="294"/>
            <ac:spMk id="3" creationId="{4764DFEC-11DB-413B-877B-71FD3196C14A}"/>
          </ac:spMkLst>
        </pc:spChg>
      </pc:sldChg>
      <pc:sldChg chg="addSp delSp modSp add del modNotesTx">
        <pc:chgData name="오유란(컴퓨터공학전공)" userId="9b78cc58-c363-4f7e-afaf-cf101069adac" providerId="ADAL" clId="{9B04D48A-9CB7-45FD-AF9F-3706070E44B6}" dt="2018-11-21T02:11:05.625" v="1718" actId="404"/>
        <pc:sldMkLst>
          <pc:docMk/>
          <pc:sldMk cId="2710836580" sldId="295"/>
        </pc:sldMkLst>
        <pc:spChg chg="mod">
          <ac:chgData name="오유란(컴퓨터공학전공)" userId="9b78cc58-c363-4f7e-afaf-cf101069adac" providerId="ADAL" clId="{9B04D48A-9CB7-45FD-AF9F-3706070E44B6}" dt="2018-11-21T01:54:10.671" v="812"/>
          <ac:spMkLst>
            <pc:docMk/>
            <pc:sldMk cId="2710836580" sldId="295"/>
            <ac:spMk id="2" creationId="{C55DD949-3BA4-4C13-895A-FADF8E93E54B}"/>
          </ac:spMkLst>
        </pc:spChg>
        <pc:spChg chg="mod">
          <ac:chgData name="오유란(컴퓨터공학전공)" userId="9b78cc58-c363-4f7e-afaf-cf101069adac" providerId="ADAL" clId="{9B04D48A-9CB7-45FD-AF9F-3706070E44B6}" dt="2018-11-21T02:11:05.625" v="1718" actId="404"/>
          <ac:spMkLst>
            <pc:docMk/>
            <pc:sldMk cId="2710836580" sldId="295"/>
            <ac:spMk id="3" creationId="{4764DFEC-11DB-413B-877B-71FD3196C14A}"/>
          </ac:spMkLst>
        </pc:spChg>
        <pc:picChg chg="add del">
          <ac:chgData name="오유란(컴퓨터공학전공)" userId="9b78cc58-c363-4f7e-afaf-cf101069adac" providerId="ADAL" clId="{9B04D48A-9CB7-45FD-AF9F-3706070E44B6}" dt="2018-11-21T01:57:35.938" v="1038" actId="478"/>
          <ac:picMkLst>
            <pc:docMk/>
            <pc:sldMk cId="2710836580" sldId="295"/>
            <ac:picMk id="1026" creationId="{76602AFA-3D3B-4A1C-B2EA-15B94C742FB2}"/>
          </ac:picMkLst>
        </pc:picChg>
      </pc:sldChg>
      <pc:sldChg chg="addSp delSp modSp add">
        <pc:chgData name="오유란(컴퓨터공학전공)" userId="9b78cc58-c363-4f7e-afaf-cf101069adac" providerId="ADAL" clId="{9B04D48A-9CB7-45FD-AF9F-3706070E44B6}" dt="2018-11-21T02:02:45.040" v="1218" actId="14100"/>
        <pc:sldMkLst>
          <pc:docMk/>
          <pc:sldMk cId="2504147628" sldId="296"/>
        </pc:sldMkLst>
        <pc:spChg chg="del">
          <ac:chgData name="오유란(컴퓨터공학전공)" userId="9b78cc58-c363-4f7e-afaf-cf101069adac" providerId="ADAL" clId="{9B04D48A-9CB7-45FD-AF9F-3706070E44B6}" dt="2018-11-21T01:57:42.837" v="1040" actId="478"/>
          <ac:spMkLst>
            <pc:docMk/>
            <pc:sldMk cId="2504147628" sldId="296"/>
            <ac:spMk id="3" creationId="{4764DFEC-11DB-413B-877B-71FD3196C14A}"/>
          </ac:spMkLst>
        </pc:spChg>
        <pc:spChg chg="add mod">
          <ac:chgData name="오유란(컴퓨터공학전공)" userId="9b78cc58-c363-4f7e-afaf-cf101069adac" providerId="ADAL" clId="{9B04D48A-9CB7-45FD-AF9F-3706070E44B6}" dt="2018-11-21T02:02:33.990" v="1214" actId="208"/>
          <ac:spMkLst>
            <pc:docMk/>
            <pc:sldMk cId="2504147628" sldId="296"/>
            <ac:spMk id="5" creationId="{152C1325-E62A-4428-B1C3-D65A731854E4}"/>
          </ac:spMkLst>
        </pc:spChg>
        <pc:picChg chg="mod">
          <ac:chgData name="오유란(컴퓨터공학전공)" userId="9b78cc58-c363-4f7e-afaf-cf101069adac" providerId="ADAL" clId="{9B04D48A-9CB7-45FD-AF9F-3706070E44B6}" dt="2018-11-21T01:57:48.390" v="1042" actId="1076"/>
          <ac:picMkLst>
            <pc:docMk/>
            <pc:sldMk cId="2504147628" sldId="296"/>
            <ac:picMk id="1026" creationId="{76602AFA-3D3B-4A1C-B2EA-15B94C742FB2}"/>
          </ac:picMkLst>
        </pc:picChg>
        <pc:picChg chg="add mod ord">
          <ac:chgData name="오유란(컴퓨터공학전공)" userId="9b78cc58-c363-4f7e-afaf-cf101069adac" providerId="ADAL" clId="{9B04D48A-9CB7-45FD-AF9F-3706070E44B6}" dt="2018-11-21T02:02:45.040" v="1218" actId="14100"/>
          <ac:picMkLst>
            <pc:docMk/>
            <pc:sldMk cId="2504147628" sldId="296"/>
            <ac:picMk id="2050" creationId="{CF8A4F5C-79DC-4AB4-8CB5-0C01A050206C}"/>
          </ac:picMkLst>
        </pc:picChg>
      </pc:sldChg>
      <pc:sldChg chg="modSp add del">
        <pc:chgData name="오유란(컴퓨터공학전공)" userId="9b78cc58-c363-4f7e-afaf-cf101069adac" providerId="ADAL" clId="{9B04D48A-9CB7-45FD-AF9F-3706070E44B6}" dt="2018-11-21T02:29:55.144" v="2430" actId="2696"/>
        <pc:sldMkLst>
          <pc:docMk/>
          <pc:sldMk cId="81792889" sldId="297"/>
        </pc:sldMkLst>
        <pc:spChg chg="mod">
          <ac:chgData name="오유란(컴퓨터공학전공)" userId="9b78cc58-c363-4f7e-afaf-cf101069adac" providerId="ADAL" clId="{9B04D48A-9CB7-45FD-AF9F-3706070E44B6}" dt="2018-11-21T02:27:30.351" v="2425" actId="1076"/>
          <ac:spMkLst>
            <pc:docMk/>
            <pc:sldMk cId="81792889" sldId="297"/>
            <ac:spMk id="3" creationId="{4764DFEC-11DB-413B-877B-71FD3196C14A}"/>
          </ac:spMkLst>
        </pc:spChg>
      </pc:sldChg>
      <pc:sldChg chg="add">
        <pc:chgData name="오유란(컴퓨터공학전공)" userId="9b78cc58-c363-4f7e-afaf-cf101069adac" providerId="ADAL" clId="{9B04D48A-9CB7-45FD-AF9F-3706070E44B6}" dt="2018-11-21T02:29:58.048" v="2431"/>
        <pc:sldMkLst>
          <pc:docMk/>
          <pc:sldMk cId="728969741" sldId="297"/>
        </pc:sldMkLst>
      </pc:sldChg>
      <pc:sldChg chg="modSp add del">
        <pc:chgData name="오유란(컴퓨터공학전공)" userId="9b78cc58-c363-4f7e-afaf-cf101069adac" providerId="ADAL" clId="{9B04D48A-9CB7-45FD-AF9F-3706070E44B6}" dt="2018-11-21T02:16:14.134" v="2042" actId="2696"/>
        <pc:sldMkLst>
          <pc:docMk/>
          <pc:sldMk cId="1160794074" sldId="297"/>
        </pc:sldMkLst>
        <pc:spChg chg="mod">
          <ac:chgData name="오유란(컴퓨터공학전공)" userId="9b78cc58-c363-4f7e-afaf-cf101069adac" providerId="ADAL" clId="{9B04D48A-9CB7-45FD-AF9F-3706070E44B6}" dt="2018-11-21T02:16:07.643" v="2041" actId="20577"/>
          <ac:spMkLst>
            <pc:docMk/>
            <pc:sldMk cId="1160794074" sldId="297"/>
            <ac:spMk id="3" creationId="{4764DFEC-11DB-413B-877B-71FD3196C14A}"/>
          </ac:spMkLst>
        </pc:spChg>
      </pc:sldChg>
      <pc:sldChg chg="addSp delSp modSp add">
        <pc:chgData name="오유란(컴퓨터공학전공)" userId="9b78cc58-c363-4f7e-afaf-cf101069adac" providerId="ADAL" clId="{9B04D48A-9CB7-45FD-AF9F-3706070E44B6}" dt="2018-11-21T02:30:31.873" v="2435" actId="113"/>
        <pc:sldMkLst>
          <pc:docMk/>
          <pc:sldMk cId="1838857432" sldId="298"/>
        </pc:sldMkLst>
        <pc:spChg chg="add del">
          <ac:chgData name="오유란(컴퓨터공학전공)" userId="9b78cc58-c363-4f7e-afaf-cf101069adac" providerId="ADAL" clId="{9B04D48A-9CB7-45FD-AF9F-3706070E44B6}" dt="2018-11-21T02:24:04.254" v="2253" actId="478"/>
          <ac:spMkLst>
            <pc:docMk/>
            <pc:sldMk cId="1838857432" sldId="298"/>
            <ac:spMk id="3" creationId="{21C4B101-620A-4038-9628-E4E9767CEB3F}"/>
          </ac:spMkLst>
        </pc:spChg>
        <pc:spChg chg="mod">
          <ac:chgData name="오유란(컴퓨터공학전공)" userId="9b78cc58-c363-4f7e-afaf-cf101069adac" providerId="ADAL" clId="{9B04D48A-9CB7-45FD-AF9F-3706070E44B6}" dt="2018-11-21T02:30:31.873" v="2435" actId="113"/>
          <ac:spMkLst>
            <pc:docMk/>
            <pc:sldMk cId="1838857432" sldId="298"/>
            <ac:spMk id="5" creationId="{0F622A10-D8CE-4995-9333-20DB1366DA18}"/>
          </ac:spMkLst>
        </pc:spChg>
        <pc:picChg chg="add mod">
          <ac:chgData name="오유란(컴퓨터공학전공)" userId="9b78cc58-c363-4f7e-afaf-cf101069adac" providerId="ADAL" clId="{9B04D48A-9CB7-45FD-AF9F-3706070E44B6}" dt="2018-11-21T02:24:10.945" v="2257" actId="1076"/>
          <ac:picMkLst>
            <pc:docMk/>
            <pc:sldMk cId="1838857432" sldId="298"/>
            <ac:picMk id="6" creationId="{2FA6CBEB-FE43-47FC-9034-FF557E6E4C7C}"/>
          </ac:picMkLst>
        </pc:picChg>
        <pc:picChg chg="del">
          <ac:chgData name="오유란(컴퓨터공학전공)" userId="9b78cc58-c363-4f7e-afaf-cf101069adac" providerId="ADAL" clId="{9B04D48A-9CB7-45FD-AF9F-3706070E44B6}" dt="2018-11-21T02:23:57.826" v="2251" actId="478"/>
          <ac:picMkLst>
            <pc:docMk/>
            <pc:sldMk cId="1838857432" sldId="298"/>
            <ac:picMk id="3074" creationId="{E19460E0-25AA-499D-802C-860DCF498935}"/>
          </ac:picMkLst>
        </pc:picChg>
      </pc:sldChg>
      <pc:sldChg chg="addSp delSp modSp add">
        <pc:chgData name="오유란(컴퓨터공학전공)" userId="9b78cc58-c363-4f7e-afaf-cf101069adac" providerId="ADAL" clId="{9B04D48A-9CB7-45FD-AF9F-3706070E44B6}" dt="2018-11-21T02:30:58.689" v="2447" actId="6549"/>
        <pc:sldMkLst>
          <pc:docMk/>
          <pc:sldMk cId="1786707954" sldId="299"/>
        </pc:sldMkLst>
        <pc:spChg chg="mod">
          <ac:chgData name="오유란(컴퓨터공학전공)" userId="9b78cc58-c363-4f7e-afaf-cf101069adac" providerId="ADAL" clId="{9B04D48A-9CB7-45FD-AF9F-3706070E44B6}" dt="2018-11-21T02:30:58.689" v="2447" actId="6549"/>
          <ac:spMkLst>
            <pc:docMk/>
            <pc:sldMk cId="1786707954" sldId="299"/>
            <ac:spMk id="5" creationId="{0F622A10-D8CE-4995-9333-20DB1366DA18}"/>
          </ac:spMkLst>
        </pc:spChg>
        <pc:picChg chg="add mod">
          <ac:chgData name="오유란(컴퓨터공학전공)" userId="9b78cc58-c363-4f7e-afaf-cf101069adac" providerId="ADAL" clId="{9B04D48A-9CB7-45FD-AF9F-3706070E44B6}" dt="2018-11-21T02:26:03.884" v="2304" actId="1076"/>
          <ac:picMkLst>
            <pc:docMk/>
            <pc:sldMk cId="1786707954" sldId="299"/>
            <ac:picMk id="3" creationId="{0EA59D20-E5E2-462D-8D12-BDC2855F9E8C}"/>
          </ac:picMkLst>
        </pc:picChg>
        <pc:picChg chg="del">
          <ac:chgData name="오유란(컴퓨터공학전공)" userId="9b78cc58-c363-4f7e-afaf-cf101069adac" providerId="ADAL" clId="{9B04D48A-9CB7-45FD-AF9F-3706070E44B6}" dt="2018-11-21T02:25:55.480" v="2302" actId="478"/>
          <ac:picMkLst>
            <pc:docMk/>
            <pc:sldMk cId="1786707954" sldId="299"/>
            <ac:picMk id="6" creationId="{2FA6CBEB-FE43-47FC-9034-FF557E6E4C7C}"/>
          </ac:picMkLst>
        </pc:picChg>
      </pc:sldChg>
      <pc:sldChg chg="modSp add">
        <pc:chgData name="오유란(컴퓨터공학전공)" userId="9b78cc58-c363-4f7e-afaf-cf101069adac" providerId="ADAL" clId="{9B04D48A-9CB7-45FD-AF9F-3706070E44B6}" dt="2018-11-21T02:32:44.287" v="2803" actId="20577"/>
        <pc:sldMkLst>
          <pc:docMk/>
          <pc:sldMk cId="3119943260" sldId="300"/>
        </pc:sldMkLst>
        <pc:spChg chg="mod">
          <ac:chgData name="오유란(컴퓨터공학전공)" userId="9b78cc58-c363-4f7e-afaf-cf101069adac" providerId="ADAL" clId="{9B04D48A-9CB7-45FD-AF9F-3706070E44B6}" dt="2018-11-21T02:31:28.202" v="2487"/>
          <ac:spMkLst>
            <pc:docMk/>
            <pc:sldMk cId="3119943260" sldId="300"/>
            <ac:spMk id="2" creationId="{71D4B559-307A-4B93-B973-44F631229D6F}"/>
          </ac:spMkLst>
        </pc:spChg>
        <pc:spChg chg="mod">
          <ac:chgData name="오유란(컴퓨터공학전공)" userId="9b78cc58-c363-4f7e-afaf-cf101069adac" providerId="ADAL" clId="{9B04D48A-9CB7-45FD-AF9F-3706070E44B6}" dt="2018-11-21T02:32:44.287" v="2803" actId="20577"/>
          <ac:spMkLst>
            <pc:docMk/>
            <pc:sldMk cId="3119943260" sldId="300"/>
            <ac:spMk id="3" creationId="{743984CC-630B-4212-8713-3094CA4CBAF7}"/>
          </ac:spMkLst>
        </pc:spChg>
      </pc:sldChg>
      <pc:sldChg chg="modSp add">
        <pc:chgData name="오유란(컴퓨터공학전공)" userId="9b78cc58-c363-4f7e-afaf-cf101069adac" providerId="ADAL" clId="{9B04D48A-9CB7-45FD-AF9F-3706070E44B6}" dt="2018-11-21T02:34:12.130" v="3106"/>
        <pc:sldMkLst>
          <pc:docMk/>
          <pc:sldMk cId="1204709240" sldId="301"/>
        </pc:sldMkLst>
        <pc:spChg chg="mod">
          <ac:chgData name="오유란(컴퓨터공학전공)" userId="9b78cc58-c363-4f7e-afaf-cf101069adac" providerId="ADAL" clId="{9B04D48A-9CB7-45FD-AF9F-3706070E44B6}" dt="2018-11-21T02:34:12.130" v="3106"/>
          <ac:spMkLst>
            <pc:docMk/>
            <pc:sldMk cId="1204709240" sldId="301"/>
            <ac:spMk id="3" creationId="{743984CC-630B-4212-8713-3094CA4CBAF7}"/>
          </ac:spMkLst>
        </pc:spChg>
      </pc:sldChg>
      <pc:sldChg chg="modSp add">
        <pc:chgData name="오유란(컴퓨터공학전공)" userId="9b78cc58-c363-4f7e-afaf-cf101069adac" providerId="ADAL" clId="{9B04D48A-9CB7-45FD-AF9F-3706070E44B6}" dt="2018-11-21T02:35:51.380" v="3439"/>
        <pc:sldMkLst>
          <pc:docMk/>
          <pc:sldMk cId="3934290461" sldId="302"/>
        </pc:sldMkLst>
        <pc:spChg chg="mod">
          <ac:chgData name="오유란(컴퓨터공학전공)" userId="9b78cc58-c363-4f7e-afaf-cf101069adac" providerId="ADAL" clId="{9B04D48A-9CB7-45FD-AF9F-3706070E44B6}" dt="2018-11-21T02:35:51.380" v="3439"/>
          <ac:spMkLst>
            <pc:docMk/>
            <pc:sldMk cId="3934290461" sldId="302"/>
            <ac:spMk id="3" creationId="{743984CC-630B-4212-8713-3094CA4CBAF7}"/>
          </ac:spMkLst>
        </pc:spChg>
      </pc:sldChg>
      <pc:sldChg chg="modSp add del">
        <pc:chgData name="오유란(컴퓨터공학전공)" userId="9b78cc58-c363-4f7e-afaf-cf101069adac" providerId="ADAL" clId="{9B04D48A-9CB7-45FD-AF9F-3706070E44B6}" dt="2018-11-21T02:36:20.966" v="3487" actId="2696"/>
        <pc:sldMkLst>
          <pc:docMk/>
          <pc:sldMk cId="3433769037" sldId="303"/>
        </pc:sldMkLst>
        <pc:spChg chg="mod">
          <ac:chgData name="오유란(컴퓨터공학전공)" userId="9b78cc58-c363-4f7e-afaf-cf101069adac" providerId="ADAL" clId="{9B04D48A-9CB7-45FD-AF9F-3706070E44B6}" dt="2018-11-21T02:36:04.409" v="3486"/>
          <ac:spMkLst>
            <pc:docMk/>
            <pc:sldMk cId="3433769037" sldId="303"/>
            <ac:spMk id="3" creationId="{743984CC-630B-4212-8713-3094CA4CBAF7}"/>
          </ac:spMkLst>
        </pc:spChg>
      </pc:sldChg>
      <pc:sldChg chg="modSp add">
        <pc:chgData name="오유란(컴퓨터공학전공)" userId="9b78cc58-c363-4f7e-afaf-cf101069adac" providerId="ADAL" clId="{9B04D48A-9CB7-45FD-AF9F-3706070E44B6}" dt="2018-11-21T02:41:16.926" v="3780" actId="20577"/>
        <pc:sldMkLst>
          <pc:docMk/>
          <pc:sldMk cId="4243689186" sldId="303"/>
        </pc:sldMkLst>
        <pc:spChg chg="mod">
          <ac:chgData name="오유란(컴퓨터공학전공)" userId="9b78cc58-c363-4f7e-afaf-cf101069adac" providerId="ADAL" clId="{9B04D48A-9CB7-45FD-AF9F-3706070E44B6}" dt="2018-11-21T02:38:59.102" v="3530" actId="14100"/>
          <ac:spMkLst>
            <pc:docMk/>
            <pc:sldMk cId="4243689186" sldId="303"/>
            <ac:spMk id="2" creationId="{71D4B559-307A-4B93-B973-44F631229D6F}"/>
          </ac:spMkLst>
        </pc:spChg>
        <pc:spChg chg="mod">
          <ac:chgData name="오유란(컴퓨터공학전공)" userId="9b78cc58-c363-4f7e-afaf-cf101069adac" providerId="ADAL" clId="{9B04D48A-9CB7-45FD-AF9F-3706070E44B6}" dt="2018-11-21T02:41:16.926" v="3780" actId="20577"/>
          <ac:spMkLst>
            <pc:docMk/>
            <pc:sldMk cId="4243689186" sldId="303"/>
            <ac:spMk id="3" creationId="{743984CC-630B-4212-8713-3094CA4CBAF7}"/>
          </ac:spMkLst>
        </pc:spChg>
      </pc:sldChg>
      <pc:sldChg chg="addSp modSp add">
        <pc:chgData name="오유란(컴퓨터공학전공)" userId="9b78cc58-c363-4f7e-afaf-cf101069adac" providerId="ADAL" clId="{9B04D48A-9CB7-45FD-AF9F-3706070E44B6}" dt="2018-11-21T02:46:26.764" v="4005" actId="20577"/>
        <pc:sldMkLst>
          <pc:docMk/>
          <pc:sldMk cId="3732425210" sldId="304"/>
        </pc:sldMkLst>
        <pc:spChg chg="mod">
          <ac:chgData name="오유란(컴퓨터공학전공)" userId="9b78cc58-c363-4f7e-afaf-cf101069adac" providerId="ADAL" clId="{9B04D48A-9CB7-45FD-AF9F-3706070E44B6}" dt="2018-11-21T02:46:26.764" v="4005" actId="20577"/>
          <ac:spMkLst>
            <pc:docMk/>
            <pc:sldMk cId="3732425210" sldId="304"/>
            <ac:spMk id="3" creationId="{743984CC-630B-4212-8713-3094CA4CBAF7}"/>
          </ac:spMkLst>
        </pc:spChg>
        <pc:spChg chg="add mod">
          <ac:chgData name="오유란(컴퓨터공학전공)" userId="9b78cc58-c363-4f7e-afaf-cf101069adac" providerId="ADAL" clId="{9B04D48A-9CB7-45FD-AF9F-3706070E44B6}" dt="2018-11-21T02:42:49.099" v="3895" actId="1076"/>
          <ac:spMkLst>
            <pc:docMk/>
            <pc:sldMk cId="3732425210" sldId="304"/>
            <ac:spMk id="5" creationId="{052F526F-79C7-4F3A-91C3-E116A19B76D7}"/>
          </ac:spMkLst>
        </pc:spChg>
      </pc:sldChg>
      <pc:sldChg chg="addSp delSp modSp add">
        <pc:chgData name="오유란(컴퓨터공학전공)" userId="9b78cc58-c363-4f7e-afaf-cf101069adac" providerId="ADAL" clId="{9B04D48A-9CB7-45FD-AF9F-3706070E44B6}" dt="2018-11-21T02:49:22.207" v="4198" actId="208"/>
        <pc:sldMkLst>
          <pc:docMk/>
          <pc:sldMk cId="1012904023" sldId="305"/>
        </pc:sldMkLst>
        <pc:spChg chg="mod">
          <ac:chgData name="오유란(컴퓨터공학전공)" userId="9b78cc58-c363-4f7e-afaf-cf101069adac" providerId="ADAL" clId="{9B04D48A-9CB7-45FD-AF9F-3706070E44B6}" dt="2018-11-21T02:46:46.758" v="4030" actId="20577"/>
          <ac:spMkLst>
            <pc:docMk/>
            <pc:sldMk cId="1012904023" sldId="305"/>
            <ac:spMk id="2" creationId="{71D4B559-307A-4B93-B973-44F631229D6F}"/>
          </ac:spMkLst>
        </pc:spChg>
        <pc:spChg chg="mod">
          <ac:chgData name="오유란(컴퓨터공학전공)" userId="9b78cc58-c363-4f7e-afaf-cf101069adac" providerId="ADAL" clId="{9B04D48A-9CB7-45FD-AF9F-3706070E44B6}" dt="2018-11-21T02:48:56.695" v="4195"/>
          <ac:spMkLst>
            <pc:docMk/>
            <pc:sldMk cId="1012904023" sldId="305"/>
            <ac:spMk id="3" creationId="{743984CC-630B-4212-8713-3094CA4CBAF7}"/>
          </ac:spMkLst>
        </pc:spChg>
        <pc:spChg chg="del">
          <ac:chgData name="오유란(컴퓨터공학전공)" userId="9b78cc58-c363-4f7e-afaf-cf101069adac" providerId="ADAL" clId="{9B04D48A-9CB7-45FD-AF9F-3706070E44B6}" dt="2018-11-21T02:47:56.149" v="4171" actId="478"/>
          <ac:spMkLst>
            <pc:docMk/>
            <pc:sldMk cId="1012904023" sldId="305"/>
            <ac:spMk id="5" creationId="{052F526F-79C7-4F3A-91C3-E116A19B76D7}"/>
          </ac:spMkLst>
        </pc:spChg>
        <pc:spChg chg="add mod">
          <ac:chgData name="오유란(컴퓨터공학전공)" userId="9b78cc58-c363-4f7e-afaf-cf101069adac" providerId="ADAL" clId="{9B04D48A-9CB7-45FD-AF9F-3706070E44B6}" dt="2018-11-21T02:49:22.207" v="4198" actId="208"/>
          <ac:spMkLst>
            <pc:docMk/>
            <pc:sldMk cId="1012904023" sldId="305"/>
            <ac:spMk id="6" creationId="{74E4055B-21A4-48E8-B919-E0BAA8D6396F}"/>
          </ac:spMkLst>
        </pc:spChg>
      </pc:sldChg>
      <pc:sldChg chg="addSp delSp modSp add">
        <pc:chgData name="오유란(컴퓨터공학전공)" userId="9b78cc58-c363-4f7e-afaf-cf101069adac" providerId="ADAL" clId="{9B04D48A-9CB7-45FD-AF9F-3706070E44B6}" dt="2018-11-21T02:51:01.548" v="4212" actId="208"/>
        <pc:sldMkLst>
          <pc:docMk/>
          <pc:sldMk cId="3309912681" sldId="306"/>
        </pc:sldMkLst>
        <pc:spChg chg="del">
          <ac:chgData name="오유란(컴퓨터공학전공)" userId="9b78cc58-c363-4f7e-afaf-cf101069adac" providerId="ADAL" clId="{9B04D48A-9CB7-45FD-AF9F-3706070E44B6}" dt="2018-11-21T02:49:26.628" v="4200" actId="478"/>
          <ac:spMkLst>
            <pc:docMk/>
            <pc:sldMk cId="3309912681" sldId="306"/>
            <ac:spMk id="3" creationId="{743984CC-630B-4212-8713-3094CA4CBAF7}"/>
          </ac:spMkLst>
        </pc:spChg>
        <pc:spChg chg="del">
          <ac:chgData name="오유란(컴퓨터공학전공)" userId="9b78cc58-c363-4f7e-afaf-cf101069adac" providerId="ADAL" clId="{9B04D48A-9CB7-45FD-AF9F-3706070E44B6}" dt="2018-11-21T02:49:24.880" v="4199" actId="478"/>
          <ac:spMkLst>
            <pc:docMk/>
            <pc:sldMk cId="3309912681" sldId="306"/>
            <ac:spMk id="6" creationId="{74E4055B-21A4-48E8-B919-E0BAA8D6396F}"/>
          </ac:spMkLst>
        </pc:spChg>
        <pc:spChg chg="add del mod">
          <ac:chgData name="오유란(컴퓨터공학전공)" userId="9b78cc58-c363-4f7e-afaf-cf101069adac" providerId="ADAL" clId="{9B04D48A-9CB7-45FD-AF9F-3706070E44B6}" dt="2018-11-21T02:49:28.600" v="4201" actId="478"/>
          <ac:spMkLst>
            <pc:docMk/>
            <pc:sldMk cId="3309912681" sldId="306"/>
            <ac:spMk id="7" creationId="{F048BDDF-29BA-4742-8D56-F4674BBDB2D3}"/>
          </ac:spMkLst>
        </pc:spChg>
        <pc:spChg chg="add mod">
          <ac:chgData name="오유란(컴퓨터공학전공)" userId="9b78cc58-c363-4f7e-afaf-cf101069adac" providerId="ADAL" clId="{9B04D48A-9CB7-45FD-AF9F-3706070E44B6}" dt="2018-11-21T02:51:01.548" v="4212" actId="208"/>
          <ac:spMkLst>
            <pc:docMk/>
            <pc:sldMk cId="3309912681" sldId="306"/>
            <ac:spMk id="8" creationId="{89A88A80-AF6D-4036-8344-E7D925BF05DB}"/>
          </ac:spMkLst>
        </pc:spChg>
      </pc:sldChg>
      <pc:sldChg chg="addSp delSp modSp add">
        <pc:chgData name="오유란(컴퓨터공학전공)" userId="9b78cc58-c363-4f7e-afaf-cf101069adac" providerId="ADAL" clId="{9B04D48A-9CB7-45FD-AF9F-3706070E44B6}" dt="2018-11-21T03:00:06.611" v="4720" actId="1076"/>
        <pc:sldMkLst>
          <pc:docMk/>
          <pc:sldMk cId="599773270" sldId="307"/>
        </pc:sldMkLst>
        <pc:spChg chg="mod">
          <ac:chgData name="오유란(컴퓨터공학전공)" userId="9b78cc58-c363-4f7e-afaf-cf101069adac" providerId="ADAL" clId="{9B04D48A-9CB7-45FD-AF9F-3706070E44B6}" dt="2018-11-21T02:57:14.969" v="4463"/>
          <ac:spMkLst>
            <pc:docMk/>
            <pc:sldMk cId="599773270" sldId="307"/>
            <ac:spMk id="2" creationId="{71D4B559-307A-4B93-B973-44F631229D6F}"/>
          </ac:spMkLst>
        </pc:spChg>
        <pc:spChg chg="mod">
          <ac:chgData name="오유란(컴퓨터공학전공)" userId="9b78cc58-c363-4f7e-afaf-cf101069adac" providerId="ADAL" clId="{9B04D48A-9CB7-45FD-AF9F-3706070E44B6}" dt="2018-11-21T02:59:47.787" v="4710" actId="20577"/>
          <ac:spMkLst>
            <pc:docMk/>
            <pc:sldMk cId="599773270" sldId="307"/>
            <ac:spMk id="3" creationId="{743984CC-630B-4212-8713-3094CA4CBAF7}"/>
          </ac:spMkLst>
        </pc:spChg>
        <pc:spChg chg="add mod">
          <ac:chgData name="오유란(컴퓨터공학전공)" userId="9b78cc58-c363-4f7e-afaf-cf101069adac" providerId="ADAL" clId="{9B04D48A-9CB7-45FD-AF9F-3706070E44B6}" dt="2018-11-21T02:58:12.216" v="4537" actId="1076"/>
          <ac:spMkLst>
            <pc:docMk/>
            <pc:sldMk cId="599773270" sldId="307"/>
            <ac:spMk id="5" creationId="{39DA5C2C-54B4-4CA4-8A43-EA8616D3652E}"/>
          </ac:spMkLst>
        </pc:spChg>
        <pc:spChg chg="del">
          <ac:chgData name="오유란(컴퓨터공학전공)" userId="9b78cc58-c363-4f7e-afaf-cf101069adac" providerId="ADAL" clId="{9B04D48A-9CB7-45FD-AF9F-3706070E44B6}" dt="2018-11-21T02:54:32.065" v="4422" actId="478"/>
          <ac:spMkLst>
            <pc:docMk/>
            <pc:sldMk cId="599773270" sldId="307"/>
            <ac:spMk id="6" creationId="{74E4055B-21A4-48E8-B919-E0BAA8D6396F}"/>
          </ac:spMkLst>
        </pc:spChg>
        <pc:spChg chg="add mod">
          <ac:chgData name="오유란(컴퓨터공학전공)" userId="9b78cc58-c363-4f7e-afaf-cf101069adac" providerId="ADAL" clId="{9B04D48A-9CB7-45FD-AF9F-3706070E44B6}" dt="2018-11-21T03:00:06.611" v="4720" actId="1076"/>
          <ac:spMkLst>
            <pc:docMk/>
            <pc:sldMk cId="599773270" sldId="307"/>
            <ac:spMk id="7" creationId="{D0580484-62F9-49DE-970F-0EC315F50340}"/>
          </ac:spMkLst>
        </pc:spChg>
      </pc:sldChg>
      <pc:sldChg chg="addSp delSp modSp add">
        <pc:chgData name="오유란(컴퓨터공학전공)" userId="9b78cc58-c363-4f7e-afaf-cf101069adac" providerId="ADAL" clId="{9B04D48A-9CB7-45FD-AF9F-3706070E44B6}" dt="2018-11-21T03:02:04.197" v="5006" actId="1076"/>
        <pc:sldMkLst>
          <pc:docMk/>
          <pc:sldMk cId="1825363192" sldId="308"/>
        </pc:sldMkLst>
        <pc:spChg chg="mod">
          <ac:chgData name="오유란(컴퓨터공학전공)" userId="9b78cc58-c363-4f7e-afaf-cf101069adac" providerId="ADAL" clId="{9B04D48A-9CB7-45FD-AF9F-3706070E44B6}" dt="2018-11-21T03:01:43.998" v="4995" actId="14100"/>
          <ac:spMkLst>
            <pc:docMk/>
            <pc:sldMk cId="1825363192" sldId="308"/>
            <ac:spMk id="3" creationId="{743984CC-630B-4212-8713-3094CA4CBAF7}"/>
          </ac:spMkLst>
        </pc:spChg>
        <pc:spChg chg="add mod">
          <ac:chgData name="오유란(컴퓨터공학전공)" userId="9b78cc58-c363-4f7e-afaf-cf101069adac" providerId="ADAL" clId="{9B04D48A-9CB7-45FD-AF9F-3706070E44B6}" dt="2018-11-21T03:02:04.197" v="5006" actId="1076"/>
          <ac:spMkLst>
            <pc:docMk/>
            <pc:sldMk cId="1825363192" sldId="308"/>
            <ac:spMk id="6" creationId="{85180850-6B70-4BC3-A985-4A4F4653A6F2}"/>
          </ac:spMkLst>
        </pc:spChg>
        <pc:spChg chg="del">
          <ac:chgData name="오유란(컴퓨터공학전공)" userId="9b78cc58-c363-4f7e-afaf-cf101069adac" providerId="ADAL" clId="{9B04D48A-9CB7-45FD-AF9F-3706070E44B6}" dt="2018-11-21T03:01:36.104" v="4994" actId="478"/>
          <ac:spMkLst>
            <pc:docMk/>
            <pc:sldMk cId="1825363192" sldId="308"/>
            <ac:spMk id="7" creationId="{D0580484-62F9-49DE-970F-0EC315F50340}"/>
          </ac:spMkLst>
        </pc:spChg>
      </pc:sldChg>
      <pc:sldChg chg="addSp delSp modSp add">
        <pc:chgData name="오유란(컴퓨터공학전공)" userId="9b78cc58-c363-4f7e-afaf-cf101069adac" providerId="ADAL" clId="{9B04D48A-9CB7-45FD-AF9F-3706070E44B6}" dt="2018-11-21T03:03:37.689" v="5249" actId="14100"/>
        <pc:sldMkLst>
          <pc:docMk/>
          <pc:sldMk cId="2638106437" sldId="309"/>
        </pc:sldMkLst>
        <pc:spChg chg="mod">
          <ac:chgData name="오유란(컴퓨터공학전공)" userId="9b78cc58-c363-4f7e-afaf-cf101069adac" providerId="ADAL" clId="{9B04D48A-9CB7-45FD-AF9F-3706070E44B6}" dt="2018-11-21T03:03:07.360" v="5233" actId="6549"/>
          <ac:spMkLst>
            <pc:docMk/>
            <pc:sldMk cId="2638106437" sldId="309"/>
            <ac:spMk id="3" creationId="{743984CC-630B-4212-8713-3094CA4CBAF7}"/>
          </ac:spMkLst>
        </pc:spChg>
        <pc:spChg chg="del">
          <ac:chgData name="오유란(컴퓨터공학전공)" userId="9b78cc58-c363-4f7e-afaf-cf101069adac" providerId="ADAL" clId="{9B04D48A-9CB7-45FD-AF9F-3706070E44B6}" dt="2018-11-21T03:03:17.673" v="5234" actId="478"/>
          <ac:spMkLst>
            <pc:docMk/>
            <pc:sldMk cId="2638106437" sldId="309"/>
            <ac:spMk id="6" creationId="{85180850-6B70-4BC3-A985-4A4F4653A6F2}"/>
          </ac:spMkLst>
        </pc:spChg>
        <pc:spChg chg="add mod">
          <ac:chgData name="오유란(컴퓨터공학전공)" userId="9b78cc58-c363-4f7e-afaf-cf101069adac" providerId="ADAL" clId="{9B04D48A-9CB7-45FD-AF9F-3706070E44B6}" dt="2018-11-21T03:03:37.689" v="5249" actId="14100"/>
          <ac:spMkLst>
            <pc:docMk/>
            <pc:sldMk cId="2638106437" sldId="309"/>
            <ac:spMk id="7" creationId="{FB4A37F1-72F2-4BC4-B337-A9F64949B80D}"/>
          </ac:spMkLst>
        </pc:spChg>
      </pc:sldChg>
      <pc:sldChg chg="addSp delSp modSp add">
        <pc:chgData name="오유란(컴퓨터공학전공)" userId="9b78cc58-c363-4f7e-afaf-cf101069adac" providerId="ADAL" clId="{9B04D48A-9CB7-45FD-AF9F-3706070E44B6}" dt="2018-11-21T03:07:22.317" v="5624"/>
        <pc:sldMkLst>
          <pc:docMk/>
          <pc:sldMk cId="1896912829" sldId="310"/>
        </pc:sldMkLst>
        <pc:spChg chg="mod">
          <ac:chgData name="오유란(컴퓨터공학전공)" userId="9b78cc58-c363-4f7e-afaf-cf101069adac" providerId="ADAL" clId="{9B04D48A-9CB7-45FD-AF9F-3706070E44B6}" dt="2018-11-21T03:07:22.317" v="5624"/>
          <ac:spMkLst>
            <pc:docMk/>
            <pc:sldMk cId="1896912829" sldId="310"/>
            <ac:spMk id="3" creationId="{743984CC-630B-4212-8713-3094CA4CBAF7}"/>
          </ac:spMkLst>
        </pc:spChg>
        <pc:spChg chg="add mod">
          <ac:chgData name="오유란(컴퓨터공학전공)" userId="9b78cc58-c363-4f7e-afaf-cf101069adac" providerId="ADAL" clId="{9B04D48A-9CB7-45FD-AF9F-3706070E44B6}" dt="2018-11-21T03:06:47.803" v="5531" actId="403"/>
          <ac:spMkLst>
            <pc:docMk/>
            <pc:sldMk cId="1896912829" sldId="310"/>
            <ac:spMk id="6" creationId="{BA225D10-66CE-4DD3-B41C-6B857010AB96}"/>
          </ac:spMkLst>
        </pc:spChg>
        <pc:spChg chg="del">
          <ac:chgData name="오유란(컴퓨터공학전공)" userId="9b78cc58-c363-4f7e-afaf-cf101069adac" providerId="ADAL" clId="{9B04D48A-9CB7-45FD-AF9F-3706070E44B6}" dt="2018-11-21T03:06:21.968" v="5521" actId="478"/>
          <ac:spMkLst>
            <pc:docMk/>
            <pc:sldMk cId="1896912829" sldId="310"/>
            <ac:spMk id="7" creationId="{FB4A37F1-72F2-4BC4-B337-A9F64949B80D}"/>
          </ac:spMkLst>
        </pc:spChg>
      </pc:sldChg>
      <pc:sldChg chg="addSp delSp modSp add">
        <pc:chgData name="오유란(컴퓨터공학전공)" userId="9b78cc58-c363-4f7e-afaf-cf101069adac" providerId="ADAL" clId="{9B04D48A-9CB7-45FD-AF9F-3706070E44B6}" dt="2018-11-21T03:10:19.816" v="5876" actId="1076"/>
        <pc:sldMkLst>
          <pc:docMk/>
          <pc:sldMk cId="3406191249" sldId="311"/>
        </pc:sldMkLst>
        <pc:spChg chg="mod">
          <ac:chgData name="오유란(컴퓨터공학전공)" userId="9b78cc58-c363-4f7e-afaf-cf101069adac" providerId="ADAL" clId="{9B04D48A-9CB7-45FD-AF9F-3706070E44B6}" dt="2018-11-21T03:08:16.529" v="5652"/>
          <ac:spMkLst>
            <pc:docMk/>
            <pc:sldMk cId="3406191249" sldId="311"/>
            <ac:spMk id="2" creationId="{71D4B559-307A-4B93-B973-44F631229D6F}"/>
          </ac:spMkLst>
        </pc:spChg>
        <pc:spChg chg="mod">
          <ac:chgData name="오유란(컴퓨터공학전공)" userId="9b78cc58-c363-4f7e-afaf-cf101069adac" providerId="ADAL" clId="{9B04D48A-9CB7-45FD-AF9F-3706070E44B6}" dt="2018-11-21T03:10:10.007" v="5872" actId="14100"/>
          <ac:spMkLst>
            <pc:docMk/>
            <pc:sldMk cId="3406191249" sldId="311"/>
            <ac:spMk id="3" creationId="{743984CC-630B-4212-8713-3094CA4CBAF7}"/>
          </ac:spMkLst>
        </pc:spChg>
        <pc:spChg chg="del">
          <ac:chgData name="오유란(컴퓨터공학전공)" userId="9b78cc58-c363-4f7e-afaf-cf101069adac" providerId="ADAL" clId="{9B04D48A-9CB7-45FD-AF9F-3706070E44B6}" dt="2018-11-21T03:09:58.390" v="5868" actId="478"/>
          <ac:spMkLst>
            <pc:docMk/>
            <pc:sldMk cId="3406191249" sldId="311"/>
            <ac:spMk id="6" creationId="{BA225D10-66CE-4DD3-B41C-6B857010AB96}"/>
          </ac:spMkLst>
        </pc:spChg>
        <pc:spChg chg="add mod">
          <ac:chgData name="오유란(컴퓨터공학전공)" userId="9b78cc58-c363-4f7e-afaf-cf101069adac" providerId="ADAL" clId="{9B04D48A-9CB7-45FD-AF9F-3706070E44B6}" dt="2018-11-21T03:10:19.816" v="5876" actId="1076"/>
          <ac:spMkLst>
            <pc:docMk/>
            <pc:sldMk cId="3406191249" sldId="311"/>
            <ac:spMk id="7" creationId="{36D1AD61-D9BE-41ED-8F2B-95C34DF20FEC}"/>
          </ac:spMkLst>
        </pc:spChg>
      </pc:sldChg>
      <pc:sldChg chg="addSp delSp modSp add">
        <pc:chgData name="오유란(컴퓨터공학전공)" userId="9b78cc58-c363-4f7e-afaf-cf101069adac" providerId="ADAL" clId="{9B04D48A-9CB7-45FD-AF9F-3706070E44B6}" dt="2018-11-21T03:11:50.126" v="5986" actId="1076"/>
        <pc:sldMkLst>
          <pc:docMk/>
          <pc:sldMk cId="3806620787" sldId="312"/>
        </pc:sldMkLst>
        <pc:spChg chg="mod">
          <ac:chgData name="오유란(컴퓨터공학전공)" userId="9b78cc58-c363-4f7e-afaf-cf101069adac" providerId="ADAL" clId="{9B04D48A-9CB7-45FD-AF9F-3706070E44B6}" dt="2018-11-21T03:11:26.185" v="5973" actId="14100"/>
          <ac:spMkLst>
            <pc:docMk/>
            <pc:sldMk cId="3806620787" sldId="312"/>
            <ac:spMk id="3" creationId="{743984CC-630B-4212-8713-3094CA4CBAF7}"/>
          </ac:spMkLst>
        </pc:spChg>
        <pc:spChg chg="add mod">
          <ac:chgData name="오유란(컴퓨터공학전공)" userId="9b78cc58-c363-4f7e-afaf-cf101069adac" providerId="ADAL" clId="{9B04D48A-9CB7-45FD-AF9F-3706070E44B6}" dt="2018-11-21T03:11:50.126" v="5986" actId="1076"/>
          <ac:spMkLst>
            <pc:docMk/>
            <pc:sldMk cId="3806620787" sldId="312"/>
            <ac:spMk id="6" creationId="{CE05028E-04BA-4AA9-A64D-E8C1AE023DAB}"/>
          </ac:spMkLst>
        </pc:spChg>
        <pc:spChg chg="del">
          <ac:chgData name="오유란(컴퓨터공학전공)" userId="9b78cc58-c363-4f7e-afaf-cf101069adac" providerId="ADAL" clId="{9B04D48A-9CB7-45FD-AF9F-3706070E44B6}" dt="2018-11-21T03:11:27.965" v="5974" actId="478"/>
          <ac:spMkLst>
            <pc:docMk/>
            <pc:sldMk cId="3806620787" sldId="312"/>
            <ac:spMk id="7" creationId="{36D1AD61-D9BE-41ED-8F2B-95C34DF20FEC}"/>
          </ac:spMkLst>
        </pc:spChg>
      </pc:sldChg>
      <pc:sldChg chg="delSp modSp add">
        <pc:chgData name="오유란(컴퓨터공학전공)" userId="9b78cc58-c363-4f7e-afaf-cf101069adac" providerId="ADAL" clId="{9B04D48A-9CB7-45FD-AF9F-3706070E44B6}" dt="2018-11-21T03:13:00.553" v="6143" actId="14100"/>
        <pc:sldMkLst>
          <pc:docMk/>
          <pc:sldMk cId="3499124538" sldId="313"/>
        </pc:sldMkLst>
        <pc:spChg chg="mod">
          <ac:chgData name="오유란(컴퓨터공학전공)" userId="9b78cc58-c363-4f7e-afaf-cf101069adac" providerId="ADAL" clId="{9B04D48A-9CB7-45FD-AF9F-3706070E44B6}" dt="2018-11-21T03:13:00.553" v="6143" actId="14100"/>
          <ac:spMkLst>
            <pc:docMk/>
            <pc:sldMk cId="3499124538" sldId="313"/>
            <ac:spMk id="3" creationId="{743984CC-630B-4212-8713-3094CA4CBAF7}"/>
          </ac:spMkLst>
        </pc:spChg>
        <pc:spChg chg="del">
          <ac:chgData name="오유란(컴퓨터공학전공)" userId="9b78cc58-c363-4f7e-afaf-cf101069adac" providerId="ADAL" clId="{9B04D48A-9CB7-45FD-AF9F-3706070E44B6}" dt="2018-11-21T03:12:33.561" v="6065" actId="478"/>
          <ac:spMkLst>
            <pc:docMk/>
            <pc:sldMk cId="3499124538" sldId="313"/>
            <ac:spMk id="6" creationId="{CE05028E-04BA-4AA9-A64D-E8C1AE023DAB}"/>
          </ac:spMkLst>
        </pc:spChg>
      </pc:sldChg>
      <pc:sldChg chg="addSp modSp add">
        <pc:chgData name="오유란(컴퓨터공학전공)" userId="9b78cc58-c363-4f7e-afaf-cf101069adac" providerId="ADAL" clId="{9B04D48A-9CB7-45FD-AF9F-3706070E44B6}" dt="2018-11-21T03:37:03.021" v="6230" actId="14100"/>
        <pc:sldMkLst>
          <pc:docMk/>
          <pc:sldMk cId="3975573462" sldId="314"/>
        </pc:sldMkLst>
        <pc:spChg chg="mod">
          <ac:chgData name="오유란(컴퓨터공학전공)" userId="9b78cc58-c363-4f7e-afaf-cf101069adac" providerId="ADAL" clId="{9B04D48A-9CB7-45FD-AF9F-3706070E44B6}" dt="2018-11-21T03:35:54.878" v="6180" actId="20577"/>
          <ac:spMkLst>
            <pc:docMk/>
            <pc:sldMk cId="3975573462" sldId="314"/>
            <ac:spMk id="2" creationId="{27DA189A-20EA-4EA1-8853-D244FB80FB41}"/>
          </ac:spMkLst>
        </pc:spChg>
        <pc:spChg chg="mod">
          <ac:chgData name="오유란(컴퓨터공학전공)" userId="9b78cc58-c363-4f7e-afaf-cf101069adac" providerId="ADAL" clId="{9B04D48A-9CB7-45FD-AF9F-3706070E44B6}" dt="2018-11-21T03:37:03.021" v="6230" actId="14100"/>
          <ac:spMkLst>
            <pc:docMk/>
            <pc:sldMk cId="3975573462" sldId="314"/>
            <ac:spMk id="3" creationId="{77E0F940-0F92-4B3A-B92A-127F58ED9FB7}"/>
          </ac:spMkLst>
        </pc:spChg>
        <pc:picChg chg="add mod">
          <ac:chgData name="오유란(컴퓨터공학전공)" userId="9b78cc58-c363-4f7e-afaf-cf101069adac" providerId="ADAL" clId="{9B04D48A-9CB7-45FD-AF9F-3706070E44B6}" dt="2018-11-21T03:37:00.122" v="6229" actId="1076"/>
          <ac:picMkLst>
            <pc:docMk/>
            <pc:sldMk cId="3975573462" sldId="314"/>
            <ac:picMk id="6" creationId="{381EA98C-3F1E-474F-8A50-FF4E50DF6657}"/>
          </ac:picMkLst>
        </pc:picChg>
      </pc:sldChg>
      <pc:sldChg chg="addSp delSp modSp add del">
        <pc:chgData name="오유란(컴퓨터공학전공)" userId="9b78cc58-c363-4f7e-afaf-cf101069adac" providerId="ADAL" clId="{9B04D48A-9CB7-45FD-AF9F-3706070E44B6}" dt="2018-11-21T03:47:48.803" v="6280" actId="2696"/>
        <pc:sldMkLst>
          <pc:docMk/>
          <pc:sldMk cId="501635425" sldId="315"/>
        </pc:sldMkLst>
        <pc:spChg chg="del">
          <ac:chgData name="오유란(컴퓨터공학전공)" userId="9b78cc58-c363-4f7e-afaf-cf101069adac" providerId="ADAL" clId="{9B04D48A-9CB7-45FD-AF9F-3706070E44B6}" dt="2018-11-21T03:38:39.458" v="6233" actId="478"/>
          <ac:spMkLst>
            <pc:docMk/>
            <pc:sldMk cId="501635425" sldId="315"/>
            <ac:spMk id="3" creationId="{77E0F940-0F92-4B3A-B92A-127F58ED9FB7}"/>
          </ac:spMkLst>
        </pc:spChg>
        <pc:spChg chg="add del mod">
          <ac:chgData name="오유란(컴퓨터공학전공)" userId="9b78cc58-c363-4f7e-afaf-cf101069adac" providerId="ADAL" clId="{9B04D48A-9CB7-45FD-AF9F-3706070E44B6}" dt="2018-11-21T03:38:41.719" v="6234" actId="478"/>
          <ac:spMkLst>
            <pc:docMk/>
            <pc:sldMk cId="501635425" sldId="315"/>
            <ac:spMk id="7" creationId="{04AA7DC2-4EFA-418A-8832-5E2E2ADB443E}"/>
          </ac:spMkLst>
        </pc:spChg>
        <pc:spChg chg="add mod">
          <ac:chgData name="오유란(컴퓨터공학전공)" userId="9b78cc58-c363-4f7e-afaf-cf101069adac" providerId="ADAL" clId="{9B04D48A-9CB7-45FD-AF9F-3706070E44B6}" dt="2018-11-21T03:40:47.221" v="6265" actId="20577"/>
          <ac:spMkLst>
            <pc:docMk/>
            <pc:sldMk cId="501635425" sldId="315"/>
            <ac:spMk id="8" creationId="{C5206C59-2176-415F-B4E6-79FB5AA4D1B9}"/>
          </ac:spMkLst>
        </pc:spChg>
        <pc:picChg chg="del">
          <ac:chgData name="오유란(컴퓨터공학전공)" userId="9b78cc58-c363-4f7e-afaf-cf101069adac" providerId="ADAL" clId="{9B04D48A-9CB7-45FD-AF9F-3706070E44B6}" dt="2018-11-21T03:38:13.662" v="6232" actId="478"/>
          <ac:picMkLst>
            <pc:docMk/>
            <pc:sldMk cId="501635425" sldId="315"/>
            <ac:picMk id="6" creationId="{381EA98C-3F1E-474F-8A50-FF4E50DF6657}"/>
          </ac:picMkLst>
        </pc:picChg>
        <pc:picChg chg="add mod">
          <ac:chgData name="오유란(컴퓨터공학전공)" userId="9b78cc58-c363-4f7e-afaf-cf101069adac" providerId="ADAL" clId="{9B04D48A-9CB7-45FD-AF9F-3706070E44B6}" dt="2018-11-21T03:41:15.412" v="6270" actId="1076"/>
          <ac:picMkLst>
            <pc:docMk/>
            <pc:sldMk cId="501635425" sldId="315"/>
            <ac:picMk id="10" creationId="{A636443B-D5C3-4412-A74B-9F6F9370FE7B}"/>
          </ac:picMkLst>
        </pc:picChg>
      </pc:sldChg>
      <pc:sldChg chg="addSp delSp modSp add">
        <pc:chgData name="오유란(컴퓨터공학전공)" userId="9b78cc58-c363-4f7e-afaf-cf101069adac" providerId="ADAL" clId="{9B04D48A-9CB7-45FD-AF9F-3706070E44B6}" dt="2018-11-21T03:42:35.142" v="6277" actId="1076"/>
        <pc:sldMkLst>
          <pc:docMk/>
          <pc:sldMk cId="1445184236" sldId="316"/>
        </pc:sldMkLst>
        <pc:spChg chg="del">
          <ac:chgData name="오유란(컴퓨터공학전공)" userId="9b78cc58-c363-4f7e-afaf-cf101069adac" providerId="ADAL" clId="{9B04D48A-9CB7-45FD-AF9F-3706070E44B6}" dt="2018-11-21T03:42:23.318" v="6272" actId="478"/>
          <ac:spMkLst>
            <pc:docMk/>
            <pc:sldMk cId="1445184236" sldId="316"/>
            <ac:spMk id="2" creationId="{CF61FAC1-641B-4C4E-9C3F-32CEB949717B}"/>
          </ac:spMkLst>
        </pc:spChg>
        <pc:spChg chg="del">
          <ac:chgData name="오유란(컴퓨터공학전공)" userId="9b78cc58-c363-4f7e-afaf-cf101069adac" providerId="ADAL" clId="{9B04D48A-9CB7-45FD-AF9F-3706070E44B6}" dt="2018-11-21T03:42:25.734" v="6273" actId="478"/>
          <ac:spMkLst>
            <pc:docMk/>
            <pc:sldMk cId="1445184236" sldId="316"/>
            <ac:spMk id="3" creationId="{98F5D492-20CF-439B-8B68-545CD599EAE4}"/>
          </ac:spMkLst>
        </pc:spChg>
        <pc:picChg chg="add mod">
          <ac:chgData name="오유란(컴퓨터공학전공)" userId="9b78cc58-c363-4f7e-afaf-cf101069adac" providerId="ADAL" clId="{9B04D48A-9CB7-45FD-AF9F-3706070E44B6}" dt="2018-11-21T03:42:35.142" v="6277" actId="1076"/>
          <ac:picMkLst>
            <pc:docMk/>
            <pc:sldMk cId="1445184236" sldId="316"/>
            <ac:picMk id="18434" creationId="{9C9F0FC6-1B68-4FA1-A498-66E341EE1DF3}"/>
          </ac:picMkLst>
        </pc:picChg>
      </pc:sldChg>
      <pc:sldChg chg="addSp delSp modSp add">
        <pc:chgData name="오유란(컴퓨터공학전공)" userId="9b78cc58-c363-4f7e-afaf-cf101069adac" providerId="ADAL" clId="{9B04D48A-9CB7-45FD-AF9F-3706070E44B6}" dt="2018-11-21T04:06:37.078" v="6617" actId="1076"/>
        <pc:sldMkLst>
          <pc:docMk/>
          <pc:sldMk cId="957113952" sldId="317"/>
        </pc:sldMkLst>
        <pc:spChg chg="mod">
          <ac:chgData name="오유란(컴퓨터공학전공)" userId="9b78cc58-c363-4f7e-afaf-cf101069adac" providerId="ADAL" clId="{9B04D48A-9CB7-45FD-AF9F-3706070E44B6}" dt="2018-11-21T03:48:03.074" v="6306"/>
          <ac:spMkLst>
            <pc:docMk/>
            <pc:sldMk cId="957113952" sldId="317"/>
            <ac:spMk id="2" creationId="{27DA189A-20EA-4EA1-8853-D244FB80FB41}"/>
          </ac:spMkLst>
        </pc:spChg>
        <pc:spChg chg="mod">
          <ac:chgData name="오유란(컴퓨터공학전공)" userId="9b78cc58-c363-4f7e-afaf-cf101069adac" providerId="ADAL" clId="{9B04D48A-9CB7-45FD-AF9F-3706070E44B6}" dt="2018-11-21T04:06:14.198" v="6613" actId="5793"/>
          <ac:spMkLst>
            <pc:docMk/>
            <pc:sldMk cId="957113952" sldId="317"/>
            <ac:spMk id="3" creationId="{77E0F940-0F92-4B3A-B92A-127F58ED9FB7}"/>
          </ac:spMkLst>
        </pc:spChg>
        <pc:spChg chg="add del mod">
          <ac:chgData name="오유란(컴퓨터공학전공)" userId="9b78cc58-c363-4f7e-afaf-cf101069adac" providerId="ADAL" clId="{9B04D48A-9CB7-45FD-AF9F-3706070E44B6}" dt="2018-11-21T04:06:11.930" v="6611" actId="478"/>
          <ac:spMkLst>
            <pc:docMk/>
            <pc:sldMk cId="957113952" sldId="317"/>
            <ac:spMk id="8" creationId="{6D7F4F37-2B9C-4C7F-9379-B58B4E77AD99}"/>
          </ac:spMkLst>
        </pc:spChg>
        <pc:spChg chg="add del mod">
          <ac:chgData name="오유란(컴퓨터공학전공)" userId="9b78cc58-c363-4f7e-afaf-cf101069adac" providerId="ADAL" clId="{9B04D48A-9CB7-45FD-AF9F-3706070E44B6}" dt="2018-11-21T04:06:04.806" v="6609" actId="478"/>
          <ac:spMkLst>
            <pc:docMk/>
            <pc:sldMk cId="957113952" sldId="317"/>
            <ac:spMk id="9" creationId="{7F91ACB7-3763-404B-9A70-8F56D9EF08E2}"/>
          </ac:spMkLst>
        </pc:spChg>
        <pc:picChg chg="del">
          <ac:chgData name="오유란(컴퓨터공학전공)" userId="9b78cc58-c363-4f7e-afaf-cf101069adac" providerId="ADAL" clId="{9B04D48A-9CB7-45FD-AF9F-3706070E44B6}" dt="2018-11-21T03:48:03.846" v="6307" actId="478"/>
          <ac:picMkLst>
            <pc:docMk/>
            <pc:sldMk cId="957113952" sldId="317"/>
            <ac:picMk id="6" creationId="{381EA98C-3F1E-474F-8A50-FF4E50DF6657}"/>
          </ac:picMkLst>
        </pc:picChg>
        <pc:picChg chg="add del mod">
          <ac:chgData name="오유란(컴퓨터공학전공)" userId="9b78cc58-c363-4f7e-afaf-cf101069adac" providerId="ADAL" clId="{9B04D48A-9CB7-45FD-AF9F-3706070E44B6}" dt="2018-11-21T03:51:04.358" v="6425" actId="478"/>
          <ac:picMkLst>
            <pc:docMk/>
            <pc:sldMk cId="957113952" sldId="317"/>
            <ac:picMk id="7" creationId="{9F24353F-B661-498E-BD7A-5726D521901C}"/>
          </ac:picMkLst>
        </pc:picChg>
        <pc:picChg chg="add del mod">
          <ac:chgData name="오유란(컴퓨터공학전공)" userId="9b78cc58-c363-4f7e-afaf-cf101069adac" providerId="ADAL" clId="{9B04D48A-9CB7-45FD-AF9F-3706070E44B6}" dt="2018-11-21T04:05:59.221" v="6608" actId="478"/>
          <ac:picMkLst>
            <pc:docMk/>
            <pc:sldMk cId="957113952" sldId="317"/>
            <ac:picMk id="11" creationId="{D6A1BA63-01A8-4E08-BD30-E4BF99333970}"/>
          </ac:picMkLst>
        </pc:picChg>
        <pc:picChg chg="add mod">
          <ac:chgData name="오유란(컴퓨터공학전공)" userId="9b78cc58-c363-4f7e-afaf-cf101069adac" providerId="ADAL" clId="{9B04D48A-9CB7-45FD-AF9F-3706070E44B6}" dt="2018-11-21T04:06:37.078" v="6617" actId="1076"/>
          <ac:picMkLst>
            <pc:docMk/>
            <pc:sldMk cId="957113952" sldId="317"/>
            <ac:picMk id="13" creationId="{4E5C144D-C191-4705-AA3C-D5891BCA77C3}"/>
          </ac:picMkLst>
        </pc:picChg>
      </pc:sldChg>
      <pc:sldChg chg="addSp delSp modSp add">
        <pc:chgData name="오유란(컴퓨터공학전공)" userId="9b78cc58-c363-4f7e-afaf-cf101069adac" providerId="ADAL" clId="{9B04D48A-9CB7-45FD-AF9F-3706070E44B6}" dt="2018-11-21T04:38:48.243" v="6995" actId="1076"/>
        <pc:sldMkLst>
          <pc:docMk/>
          <pc:sldMk cId="353634313" sldId="318"/>
        </pc:sldMkLst>
        <pc:spChg chg="mod">
          <ac:chgData name="오유란(컴퓨터공학전공)" userId="9b78cc58-c363-4f7e-afaf-cf101069adac" providerId="ADAL" clId="{9B04D48A-9CB7-45FD-AF9F-3706070E44B6}" dt="2018-11-21T04:38:45.523" v="6994" actId="1076"/>
          <ac:spMkLst>
            <pc:docMk/>
            <pc:sldMk cId="353634313" sldId="318"/>
            <ac:spMk id="3" creationId="{77E0F940-0F92-4B3A-B92A-127F58ED9FB7}"/>
          </ac:spMkLst>
        </pc:spChg>
        <pc:picChg chg="add mod">
          <ac:chgData name="오유란(컴퓨터공학전공)" userId="9b78cc58-c363-4f7e-afaf-cf101069adac" providerId="ADAL" clId="{9B04D48A-9CB7-45FD-AF9F-3706070E44B6}" dt="2018-11-21T04:38:48.243" v="6995" actId="1076"/>
          <ac:picMkLst>
            <pc:docMk/>
            <pc:sldMk cId="353634313" sldId="318"/>
            <ac:picMk id="6" creationId="{53EDB3BD-1BB3-40A7-A001-35C55B9D3BDC}"/>
          </ac:picMkLst>
        </pc:picChg>
        <pc:picChg chg="add del mod modCrop">
          <ac:chgData name="오유란(컴퓨터공학전공)" userId="9b78cc58-c363-4f7e-afaf-cf101069adac" providerId="ADAL" clId="{9B04D48A-9CB7-45FD-AF9F-3706070E44B6}" dt="2018-11-21T04:18:16.142" v="6721" actId="478"/>
          <ac:picMkLst>
            <pc:docMk/>
            <pc:sldMk cId="353634313" sldId="318"/>
            <ac:picMk id="8" creationId="{49B7FE5A-93BE-445C-959C-5F91FD5D096E}"/>
          </ac:picMkLst>
        </pc:picChg>
        <pc:picChg chg="del">
          <ac:chgData name="오유란(컴퓨터공학전공)" userId="9b78cc58-c363-4f7e-afaf-cf101069adac" providerId="ADAL" clId="{9B04D48A-9CB7-45FD-AF9F-3706070E44B6}" dt="2018-11-21T04:11:04.117" v="6619" actId="478"/>
          <ac:picMkLst>
            <pc:docMk/>
            <pc:sldMk cId="353634313" sldId="318"/>
            <ac:picMk id="13" creationId="{4E5C144D-C191-4705-AA3C-D5891BCA77C3}"/>
          </ac:picMkLst>
        </pc:picChg>
      </pc:sldChg>
      <pc:sldChg chg="addSp delSp modSp add del">
        <pc:chgData name="오유란(컴퓨터공학전공)" userId="9b78cc58-c363-4f7e-afaf-cf101069adac" providerId="ADAL" clId="{9B04D48A-9CB7-45FD-AF9F-3706070E44B6}" dt="2018-11-21T04:05:54.216" v="6607" actId="2696"/>
        <pc:sldMkLst>
          <pc:docMk/>
          <pc:sldMk cId="2918267845" sldId="318"/>
        </pc:sldMkLst>
        <pc:spChg chg="del mod">
          <ac:chgData name="오유란(컴퓨터공학전공)" userId="9b78cc58-c363-4f7e-afaf-cf101069adac" providerId="ADAL" clId="{9B04D48A-9CB7-45FD-AF9F-3706070E44B6}" dt="2018-11-21T03:55:36.629" v="6447" actId="478"/>
          <ac:spMkLst>
            <pc:docMk/>
            <pc:sldMk cId="2918267845" sldId="318"/>
            <ac:spMk id="3" creationId="{77E0F940-0F92-4B3A-B92A-127F58ED9FB7}"/>
          </ac:spMkLst>
        </pc:spChg>
        <pc:spChg chg="add del mod">
          <ac:chgData name="오유란(컴퓨터공학전공)" userId="9b78cc58-c363-4f7e-afaf-cf101069adac" providerId="ADAL" clId="{9B04D48A-9CB7-45FD-AF9F-3706070E44B6}" dt="2018-11-21T03:55:40.006" v="6449" actId="478"/>
          <ac:spMkLst>
            <pc:docMk/>
            <pc:sldMk cId="2918267845" sldId="318"/>
            <ac:spMk id="6" creationId="{AC34B902-F4DE-49E5-B88F-E6D8790F22E7}"/>
          </ac:spMkLst>
        </pc:spChg>
        <pc:spChg chg="add del mod">
          <ac:chgData name="오유란(컴퓨터공학전공)" userId="9b78cc58-c363-4f7e-afaf-cf101069adac" providerId="ADAL" clId="{9B04D48A-9CB7-45FD-AF9F-3706070E44B6}" dt="2018-11-21T03:55:45.055" v="6452" actId="478"/>
          <ac:spMkLst>
            <pc:docMk/>
            <pc:sldMk cId="2918267845" sldId="318"/>
            <ac:spMk id="7" creationId="{8972D950-32E8-44E1-9F43-F5E7918F1460}"/>
          </ac:spMkLst>
        </pc:spChg>
        <pc:spChg chg="del">
          <ac:chgData name="오유란(컴퓨터공학전공)" userId="9b78cc58-c363-4f7e-afaf-cf101069adac" providerId="ADAL" clId="{9B04D48A-9CB7-45FD-AF9F-3706070E44B6}" dt="2018-11-21T03:55:18.916" v="6442" actId="478"/>
          <ac:spMkLst>
            <pc:docMk/>
            <pc:sldMk cId="2918267845" sldId="318"/>
            <ac:spMk id="8" creationId="{6D7F4F37-2B9C-4C7F-9379-B58B4E77AD99}"/>
          </ac:spMkLst>
        </pc:spChg>
        <pc:spChg chg="del">
          <ac:chgData name="오유란(컴퓨터공학전공)" userId="9b78cc58-c363-4f7e-afaf-cf101069adac" providerId="ADAL" clId="{9B04D48A-9CB7-45FD-AF9F-3706070E44B6}" dt="2018-11-21T03:55:16.276" v="6441" actId="478"/>
          <ac:spMkLst>
            <pc:docMk/>
            <pc:sldMk cId="2918267845" sldId="318"/>
            <ac:spMk id="9" creationId="{7F91ACB7-3763-404B-9A70-8F56D9EF08E2}"/>
          </ac:spMkLst>
        </pc:spChg>
        <pc:picChg chg="del">
          <ac:chgData name="오유란(컴퓨터공학전공)" userId="9b78cc58-c363-4f7e-afaf-cf101069adac" providerId="ADAL" clId="{9B04D48A-9CB7-45FD-AF9F-3706070E44B6}" dt="2018-11-21T03:55:14.616" v="6440" actId="478"/>
          <ac:picMkLst>
            <pc:docMk/>
            <pc:sldMk cId="2918267845" sldId="318"/>
            <ac:picMk id="11" creationId="{D6A1BA63-01A8-4E08-BD30-E4BF99333970}"/>
          </ac:picMkLst>
        </pc:picChg>
        <pc:picChg chg="add mod">
          <ac:chgData name="오유란(컴퓨터공학전공)" userId="9b78cc58-c363-4f7e-afaf-cf101069adac" providerId="ADAL" clId="{9B04D48A-9CB7-45FD-AF9F-3706070E44B6}" dt="2018-11-21T03:56:04.748" v="6456" actId="1076"/>
          <ac:picMkLst>
            <pc:docMk/>
            <pc:sldMk cId="2918267845" sldId="318"/>
            <ac:picMk id="12" creationId="{871CCEB6-5752-45E3-A4D5-792CE7400BF1}"/>
          </ac:picMkLst>
        </pc:picChg>
      </pc:sldChg>
      <pc:sldChg chg="addSp delSp modSp add del">
        <pc:chgData name="오유란(컴퓨터공학전공)" userId="9b78cc58-c363-4f7e-afaf-cf101069adac" providerId="ADAL" clId="{9B04D48A-9CB7-45FD-AF9F-3706070E44B6}" dt="2018-11-21T04:05:52.408" v="6606" actId="2696"/>
        <pc:sldMkLst>
          <pc:docMk/>
          <pc:sldMk cId="330002212" sldId="319"/>
        </pc:sldMkLst>
        <pc:picChg chg="add mod">
          <ac:chgData name="오유란(컴퓨터공학전공)" userId="9b78cc58-c363-4f7e-afaf-cf101069adac" providerId="ADAL" clId="{9B04D48A-9CB7-45FD-AF9F-3706070E44B6}" dt="2018-11-21T03:56:52.190" v="6461" actId="1076"/>
          <ac:picMkLst>
            <pc:docMk/>
            <pc:sldMk cId="330002212" sldId="319"/>
            <ac:picMk id="5" creationId="{99EC6EA2-A909-4C32-8AC2-F27A85675A72}"/>
          </ac:picMkLst>
        </pc:picChg>
        <pc:picChg chg="add del">
          <ac:chgData name="오유란(컴퓨터공학전공)" userId="9b78cc58-c363-4f7e-afaf-cf101069adac" providerId="ADAL" clId="{9B04D48A-9CB7-45FD-AF9F-3706070E44B6}" dt="2018-11-21T03:58:11.135" v="6463"/>
          <ac:picMkLst>
            <pc:docMk/>
            <pc:sldMk cId="330002212" sldId="319"/>
            <ac:picMk id="7" creationId="{00FF591E-819A-405F-ADD7-D8A7A797C0D3}"/>
          </ac:picMkLst>
        </pc:picChg>
        <pc:picChg chg="del">
          <ac:chgData name="오유란(컴퓨터공학전공)" userId="9b78cc58-c363-4f7e-afaf-cf101069adac" providerId="ADAL" clId="{9B04D48A-9CB7-45FD-AF9F-3706070E44B6}" dt="2018-11-21T03:56:25.357" v="6458" actId="478"/>
          <ac:picMkLst>
            <pc:docMk/>
            <pc:sldMk cId="330002212" sldId="319"/>
            <ac:picMk id="12" creationId="{871CCEB6-5752-45E3-A4D5-792CE7400BF1}"/>
          </ac:picMkLst>
        </pc:picChg>
      </pc:sldChg>
      <pc:sldChg chg="delSp modSp add del">
        <pc:chgData name="오유란(컴퓨터공학전공)" userId="9b78cc58-c363-4f7e-afaf-cf101069adac" providerId="ADAL" clId="{9B04D48A-9CB7-45FD-AF9F-3706070E44B6}" dt="2018-11-21T04:35:42.118" v="6928" actId="2696"/>
        <pc:sldMkLst>
          <pc:docMk/>
          <pc:sldMk cId="1229868851" sldId="319"/>
        </pc:sldMkLst>
        <pc:spChg chg="mod">
          <ac:chgData name="오유란(컴퓨터공학전공)" userId="9b78cc58-c363-4f7e-afaf-cf101069adac" providerId="ADAL" clId="{9B04D48A-9CB7-45FD-AF9F-3706070E44B6}" dt="2018-11-21T04:24:00.299" v="6927" actId="27636"/>
          <ac:spMkLst>
            <pc:docMk/>
            <pc:sldMk cId="1229868851" sldId="319"/>
            <ac:spMk id="3" creationId="{77E0F940-0F92-4B3A-B92A-127F58ED9FB7}"/>
          </ac:spMkLst>
        </pc:spChg>
        <pc:picChg chg="del">
          <ac:chgData name="오유란(컴퓨터공학전공)" userId="9b78cc58-c363-4f7e-afaf-cf101069adac" providerId="ADAL" clId="{9B04D48A-9CB7-45FD-AF9F-3706070E44B6}" dt="2018-11-21T04:23:36.808" v="6887" actId="478"/>
          <ac:picMkLst>
            <pc:docMk/>
            <pc:sldMk cId="1229868851" sldId="319"/>
            <ac:picMk id="6" creationId="{53EDB3BD-1BB3-40A7-A001-35C55B9D3BDC}"/>
          </ac:picMkLst>
        </pc:picChg>
      </pc:sldChg>
      <pc:sldChg chg="add del">
        <pc:chgData name="오유란(컴퓨터공학전공)" userId="9b78cc58-c363-4f7e-afaf-cf101069adac" providerId="ADAL" clId="{9B04D48A-9CB7-45FD-AF9F-3706070E44B6}" dt="2018-11-21T03:55:24.291" v="6445"/>
        <pc:sldMkLst>
          <pc:docMk/>
          <pc:sldMk cId="3102881699" sldId="319"/>
        </pc:sldMkLst>
      </pc:sldChg>
      <pc:sldChg chg="addSp delSp modSp add del">
        <pc:chgData name="오유란(컴퓨터공학전공)" userId="9b78cc58-c363-4f7e-afaf-cf101069adac" providerId="ADAL" clId="{9B04D48A-9CB7-45FD-AF9F-3706070E44B6}" dt="2018-11-21T04:05:51.768" v="6605" actId="2696"/>
        <pc:sldMkLst>
          <pc:docMk/>
          <pc:sldMk cId="1876527935" sldId="320"/>
        </pc:sldMkLst>
        <pc:picChg chg="del">
          <ac:chgData name="오유란(컴퓨터공학전공)" userId="9b78cc58-c363-4f7e-afaf-cf101069adac" providerId="ADAL" clId="{9B04D48A-9CB7-45FD-AF9F-3706070E44B6}" dt="2018-11-21T03:58:15.097" v="6465" actId="478"/>
          <ac:picMkLst>
            <pc:docMk/>
            <pc:sldMk cId="1876527935" sldId="320"/>
            <ac:picMk id="5" creationId="{99EC6EA2-A909-4C32-8AC2-F27A85675A72}"/>
          </ac:picMkLst>
        </pc:picChg>
        <pc:picChg chg="add mod">
          <ac:chgData name="오유란(컴퓨터공학전공)" userId="9b78cc58-c363-4f7e-afaf-cf101069adac" providerId="ADAL" clId="{9B04D48A-9CB7-45FD-AF9F-3706070E44B6}" dt="2018-11-21T03:59:05.285" v="6471" actId="14100"/>
          <ac:picMkLst>
            <pc:docMk/>
            <pc:sldMk cId="1876527935" sldId="320"/>
            <ac:picMk id="6" creationId="{942046B2-FE6E-4C65-9FF2-22464CB788E2}"/>
          </ac:picMkLst>
        </pc:picChg>
      </pc:sldChg>
      <pc:sldChg chg="addSp delSp modSp add del">
        <pc:chgData name="오유란(컴퓨터공학전공)" userId="9b78cc58-c363-4f7e-afaf-cf101069adac" providerId="ADAL" clId="{9B04D48A-9CB7-45FD-AF9F-3706070E44B6}" dt="2018-11-21T04:05:50.374" v="6604" actId="2696"/>
        <pc:sldMkLst>
          <pc:docMk/>
          <pc:sldMk cId="155460835" sldId="321"/>
        </pc:sldMkLst>
        <pc:spChg chg="add mod">
          <ac:chgData name="오유란(컴퓨터공학전공)" userId="9b78cc58-c363-4f7e-afaf-cf101069adac" providerId="ADAL" clId="{9B04D48A-9CB7-45FD-AF9F-3706070E44B6}" dt="2018-11-21T04:00:59.820" v="6603" actId="20577"/>
          <ac:spMkLst>
            <pc:docMk/>
            <pc:sldMk cId="155460835" sldId="321"/>
            <ac:spMk id="7" creationId="{04EA9EBD-F167-435D-BDC1-AFCEAB41830C}"/>
          </ac:spMkLst>
        </pc:spChg>
        <pc:picChg chg="add mod">
          <ac:chgData name="오유란(컴퓨터공학전공)" userId="9b78cc58-c363-4f7e-afaf-cf101069adac" providerId="ADAL" clId="{9B04D48A-9CB7-45FD-AF9F-3706070E44B6}" dt="2018-11-21T04:00:58.143" v="6602" actId="1076"/>
          <ac:picMkLst>
            <pc:docMk/>
            <pc:sldMk cId="155460835" sldId="321"/>
            <ac:picMk id="5" creationId="{B33F3FC1-9B70-42D1-9566-F9185CC091C9}"/>
          </ac:picMkLst>
        </pc:picChg>
        <pc:picChg chg="del">
          <ac:chgData name="오유란(컴퓨터공학전공)" userId="9b78cc58-c363-4f7e-afaf-cf101069adac" providerId="ADAL" clId="{9B04D48A-9CB7-45FD-AF9F-3706070E44B6}" dt="2018-11-21T03:59:23.382" v="6473" actId="478"/>
          <ac:picMkLst>
            <pc:docMk/>
            <pc:sldMk cId="155460835" sldId="321"/>
            <ac:picMk id="6" creationId="{942046B2-FE6E-4C65-9FF2-22464CB788E2}"/>
          </ac:picMkLst>
        </pc:picChg>
      </pc:sldChg>
    </pc:docChg>
  </pc:docChgLst>
  <pc:docChgLst>
    <pc:chgData name="오유란(컴퓨터공학전공)" userId="9b78cc58-c363-4f7e-afaf-cf101069adac" providerId="ADAL" clId="{D13C4913-DC2F-4C8A-8566-6B4E6A5F6899}"/>
    <pc:docChg chg="undo custSel mod addSld delSld modSld">
      <pc:chgData name="오유란(컴퓨터공학전공)" userId="9b78cc58-c363-4f7e-afaf-cf101069adac" providerId="ADAL" clId="{D13C4913-DC2F-4C8A-8566-6B4E6A5F6899}" dt="2018-11-20T14:46:07.012" v="1896"/>
      <pc:docMkLst>
        <pc:docMk/>
      </pc:docMkLst>
      <pc:sldChg chg="modSp">
        <pc:chgData name="오유란(컴퓨터공학전공)" userId="9b78cc58-c363-4f7e-afaf-cf101069adac" providerId="ADAL" clId="{D13C4913-DC2F-4C8A-8566-6B4E6A5F6899}" dt="2018-11-20T14:25:27.598" v="5" actId="5793"/>
        <pc:sldMkLst>
          <pc:docMk/>
          <pc:sldMk cId="4015787120" sldId="256"/>
        </pc:sldMkLst>
        <pc:spChg chg="mod">
          <ac:chgData name="오유란(컴퓨터공학전공)" userId="9b78cc58-c363-4f7e-afaf-cf101069adac" providerId="ADAL" clId="{D13C4913-DC2F-4C8A-8566-6B4E6A5F6899}" dt="2018-11-20T14:25:27.598" v="5" actId="5793"/>
          <ac:spMkLst>
            <pc:docMk/>
            <pc:sldMk cId="4015787120" sldId="256"/>
            <ac:spMk id="5" creationId="{771CBC78-BD42-4BEF-ACAA-007ACABB2444}"/>
          </ac:spMkLst>
        </pc:spChg>
      </pc:sldChg>
      <pc:sldChg chg="addSp delSp modSp add">
        <pc:chgData name="오유란(컴퓨터공학전공)" userId="9b78cc58-c363-4f7e-afaf-cf101069adac" providerId="ADAL" clId="{D13C4913-DC2F-4C8A-8566-6B4E6A5F6899}" dt="2018-11-20T14:44:11.619" v="1389" actId="1076"/>
        <pc:sldMkLst>
          <pc:docMk/>
          <pc:sldMk cId="2380141949" sldId="287"/>
        </pc:sldMkLst>
        <pc:spChg chg="mod">
          <ac:chgData name="오유란(컴퓨터공학전공)" userId="9b78cc58-c363-4f7e-afaf-cf101069adac" providerId="ADAL" clId="{D13C4913-DC2F-4C8A-8566-6B4E6A5F6899}" dt="2018-11-20T14:28:16.699" v="63" actId="14100"/>
          <ac:spMkLst>
            <pc:docMk/>
            <pc:sldMk cId="2380141949" sldId="287"/>
            <ac:spMk id="2" creationId="{C55DD949-3BA4-4C13-895A-FADF8E93E54B}"/>
          </ac:spMkLst>
        </pc:spChg>
        <pc:spChg chg="mod">
          <ac:chgData name="오유란(컴퓨터공학전공)" userId="9b78cc58-c363-4f7e-afaf-cf101069adac" providerId="ADAL" clId="{D13C4913-DC2F-4C8A-8566-6B4E6A5F6899}" dt="2018-11-20T14:44:07.167" v="1388" actId="1076"/>
          <ac:spMkLst>
            <pc:docMk/>
            <pc:sldMk cId="2380141949" sldId="287"/>
            <ac:spMk id="3" creationId="{4764DFEC-11DB-413B-877B-71FD3196C14A}"/>
          </ac:spMkLst>
        </pc:spChg>
        <pc:spChg chg="add mod">
          <ac:chgData name="오유란(컴퓨터공학전공)" userId="9b78cc58-c363-4f7e-afaf-cf101069adac" providerId="ADAL" clId="{D13C4913-DC2F-4C8A-8566-6B4E6A5F6899}" dt="2018-11-20T14:44:11.619" v="1389" actId="1076"/>
          <ac:spMkLst>
            <pc:docMk/>
            <pc:sldMk cId="2380141949" sldId="287"/>
            <ac:spMk id="6" creationId="{E0588D2D-67CF-4B8E-AAA3-935C52C0E30B}"/>
          </ac:spMkLst>
        </pc:spChg>
        <pc:graphicFrameChg chg="del">
          <ac:chgData name="오유란(컴퓨터공학전공)" userId="9b78cc58-c363-4f7e-afaf-cf101069adac" providerId="ADAL" clId="{D13C4913-DC2F-4C8A-8566-6B4E6A5F6899}" dt="2018-11-20T14:27:52.970" v="46" actId="478"/>
          <ac:graphicFrameMkLst>
            <pc:docMk/>
            <pc:sldMk cId="2380141949" sldId="287"/>
            <ac:graphicFrameMk id="5" creationId="{0FB5F456-7AAD-4856-81A0-D0C5D212D13F}"/>
          </ac:graphicFrameMkLst>
        </pc:graphicFrameChg>
      </pc:sldChg>
      <pc:sldChg chg="addSp delSp modSp add">
        <pc:chgData name="오유란(컴퓨터공학전공)" userId="9b78cc58-c363-4f7e-afaf-cf101069adac" providerId="ADAL" clId="{D13C4913-DC2F-4C8A-8566-6B4E6A5F6899}" dt="2018-11-20T14:33:59.047" v="702" actId="1076"/>
        <pc:sldMkLst>
          <pc:docMk/>
          <pc:sldMk cId="305408547" sldId="288"/>
        </pc:sldMkLst>
        <pc:spChg chg="mod">
          <ac:chgData name="오유란(컴퓨터공학전공)" userId="9b78cc58-c363-4f7e-afaf-cf101069adac" providerId="ADAL" clId="{D13C4913-DC2F-4C8A-8566-6B4E6A5F6899}" dt="2018-11-20T14:31:55.231" v="436" actId="1076"/>
          <ac:spMkLst>
            <pc:docMk/>
            <pc:sldMk cId="305408547" sldId="288"/>
            <ac:spMk id="2" creationId="{C55DD949-3BA4-4C13-895A-FADF8E93E54B}"/>
          </ac:spMkLst>
        </pc:spChg>
        <pc:spChg chg="add del mod">
          <ac:chgData name="오유란(컴퓨터공학전공)" userId="9b78cc58-c363-4f7e-afaf-cf101069adac" providerId="ADAL" clId="{D13C4913-DC2F-4C8A-8566-6B4E6A5F6899}" dt="2018-11-20T14:31:39.434" v="423" actId="1076"/>
          <ac:spMkLst>
            <pc:docMk/>
            <pc:sldMk cId="305408547" sldId="288"/>
            <ac:spMk id="3" creationId="{4764DFEC-11DB-413B-877B-71FD3196C14A}"/>
          </ac:spMkLst>
        </pc:spChg>
        <pc:spChg chg="add mod">
          <ac:chgData name="오유란(컴퓨터공학전공)" userId="9b78cc58-c363-4f7e-afaf-cf101069adac" providerId="ADAL" clId="{D13C4913-DC2F-4C8A-8566-6B4E6A5F6899}" dt="2018-11-20T14:33:25.205" v="698" actId="20577"/>
          <ac:spMkLst>
            <pc:docMk/>
            <pc:sldMk cId="305408547" sldId="288"/>
            <ac:spMk id="5" creationId="{0F622A10-D8CE-4995-9333-20DB1366DA18}"/>
          </ac:spMkLst>
        </pc:spChg>
        <pc:spChg chg="add del">
          <ac:chgData name="오유란(컴퓨터공학전공)" userId="9b78cc58-c363-4f7e-afaf-cf101069adac" providerId="ADAL" clId="{D13C4913-DC2F-4C8A-8566-6B4E6A5F6899}" dt="2018-11-20T14:33:49.741" v="700" actId="1076"/>
          <ac:spMkLst>
            <pc:docMk/>
            <pc:sldMk cId="305408547" sldId="288"/>
            <ac:spMk id="6" creationId="{3D98970B-19B6-4496-8FF1-7A366D2B62D4}"/>
          </ac:spMkLst>
        </pc:spChg>
        <pc:picChg chg="add mod">
          <ac:chgData name="오유란(컴퓨터공학전공)" userId="9b78cc58-c363-4f7e-afaf-cf101069adac" providerId="ADAL" clId="{D13C4913-DC2F-4C8A-8566-6B4E6A5F6899}" dt="2018-11-20T14:33:59.047" v="702" actId="1076"/>
          <ac:picMkLst>
            <pc:docMk/>
            <pc:sldMk cId="305408547" sldId="288"/>
            <ac:picMk id="1026" creationId="{B26309DB-C7B2-40B9-9B7E-E3A08C1BA38B}"/>
          </ac:picMkLst>
        </pc:picChg>
      </pc:sldChg>
      <pc:sldChg chg="add del">
        <pc:chgData name="오유란(컴퓨터공학전공)" userId="9b78cc58-c363-4f7e-afaf-cf101069adac" providerId="ADAL" clId="{D13C4913-DC2F-4C8A-8566-6B4E6A5F6899}" dt="2018-11-20T14:31:14.158" v="417"/>
        <pc:sldMkLst>
          <pc:docMk/>
          <pc:sldMk cId="599734796" sldId="289"/>
        </pc:sldMkLst>
      </pc:sldChg>
      <pc:sldChg chg="add del">
        <pc:chgData name="오유란(컴퓨터공학전공)" userId="9b78cc58-c363-4f7e-afaf-cf101069adac" providerId="ADAL" clId="{D13C4913-DC2F-4C8A-8566-6B4E6A5F6899}" dt="2018-11-20T14:31:32.706" v="421"/>
        <pc:sldMkLst>
          <pc:docMk/>
          <pc:sldMk cId="1209789073" sldId="289"/>
        </pc:sldMkLst>
      </pc:sldChg>
      <pc:sldChg chg="addSp delSp modSp add mod setBg">
        <pc:chgData name="오유란(컴퓨터공학전공)" userId="9b78cc58-c363-4f7e-afaf-cf101069adac" providerId="ADAL" clId="{D13C4913-DC2F-4C8A-8566-6B4E6A5F6899}" dt="2018-11-20T14:35:45.289" v="877" actId="1076"/>
        <pc:sldMkLst>
          <pc:docMk/>
          <pc:sldMk cId="4050162647" sldId="289"/>
        </pc:sldMkLst>
        <pc:spChg chg="mod">
          <ac:chgData name="오유란(컴퓨터공학전공)" userId="9b78cc58-c363-4f7e-afaf-cf101069adac" providerId="ADAL" clId="{D13C4913-DC2F-4C8A-8566-6B4E6A5F6899}" dt="2018-11-20T14:35:42.189" v="876" actId="26606"/>
          <ac:spMkLst>
            <pc:docMk/>
            <pc:sldMk cId="4050162647" sldId="289"/>
            <ac:spMk id="2" creationId="{C55DD949-3BA4-4C13-895A-FADF8E93E54B}"/>
          </ac:spMkLst>
        </pc:spChg>
        <pc:spChg chg="mod ord">
          <ac:chgData name="오유란(컴퓨터공학전공)" userId="9b78cc58-c363-4f7e-afaf-cf101069adac" providerId="ADAL" clId="{D13C4913-DC2F-4C8A-8566-6B4E6A5F6899}" dt="2018-11-20T14:35:42.189" v="876" actId="26606"/>
          <ac:spMkLst>
            <pc:docMk/>
            <pc:sldMk cId="4050162647" sldId="289"/>
            <ac:spMk id="4" creationId="{63BFC903-A478-4BBB-B283-066F051CF364}"/>
          </ac:spMkLst>
        </pc:spChg>
        <pc:spChg chg="mod ord">
          <ac:chgData name="오유란(컴퓨터공학전공)" userId="9b78cc58-c363-4f7e-afaf-cf101069adac" providerId="ADAL" clId="{D13C4913-DC2F-4C8A-8566-6B4E6A5F6899}" dt="2018-11-20T14:35:42.189" v="876" actId="26606"/>
          <ac:spMkLst>
            <pc:docMk/>
            <pc:sldMk cId="4050162647" sldId="289"/>
            <ac:spMk id="5" creationId="{0F622A10-D8CE-4995-9333-20DB1366DA18}"/>
          </ac:spMkLst>
        </pc:spChg>
        <pc:spChg chg="add del">
          <ac:chgData name="오유란(컴퓨터공학전공)" userId="9b78cc58-c363-4f7e-afaf-cf101069adac" providerId="ADAL" clId="{D13C4913-DC2F-4C8A-8566-6B4E6A5F6899}" dt="2018-11-20T14:35:42.189" v="876" actId="26606"/>
          <ac:spMkLst>
            <pc:docMk/>
            <pc:sldMk cId="4050162647" sldId="289"/>
            <ac:spMk id="71" creationId="{4038CB10-1F5C-4D54-9DF7-12586DE5B007}"/>
          </ac:spMkLst>
        </pc:spChg>
        <pc:spChg chg="add del">
          <ac:chgData name="오유란(컴퓨터공학전공)" userId="9b78cc58-c363-4f7e-afaf-cf101069adac" providerId="ADAL" clId="{D13C4913-DC2F-4C8A-8566-6B4E6A5F6899}" dt="2018-11-20T14:35:42.189" v="876" actId="26606"/>
          <ac:spMkLst>
            <pc:docMk/>
            <pc:sldMk cId="4050162647" sldId="289"/>
            <ac:spMk id="73" creationId="{73ED6512-6858-4552-B699-9A97FE9A4EA2}"/>
          </ac:spMkLst>
        </pc:spChg>
        <pc:picChg chg="del">
          <ac:chgData name="오유란(컴퓨터공학전공)" userId="9b78cc58-c363-4f7e-afaf-cf101069adac" providerId="ADAL" clId="{D13C4913-DC2F-4C8A-8566-6B4E6A5F6899}" dt="2018-11-20T14:34:25.051" v="712" actId="478"/>
          <ac:picMkLst>
            <pc:docMk/>
            <pc:sldMk cId="4050162647" sldId="289"/>
            <ac:picMk id="1026" creationId="{B26309DB-C7B2-40B9-9B7E-E3A08C1BA38B}"/>
          </ac:picMkLst>
        </pc:picChg>
        <pc:picChg chg="add mod">
          <ac:chgData name="오유란(컴퓨터공학전공)" userId="9b78cc58-c363-4f7e-afaf-cf101069adac" providerId="ADAL" clId="{D13C4913-DC2F-4C8A-8566-6B4E6A5F6899}" dt="2018-11-20T14:35:45.289" v="877" actId="1076"/>
          <ac:picMkLst>
            <pc:docMk/>
            <pc:sldMk cId="4050162647" sldId="289"/>
            <ac:picMk id="2050" creationId="{5E6A3783-516B-4BBF-BF85-A2A686BCE609}"/>
          </ac:picMkLst>
        </pc:picChg>
      </pc:sldChg>
      <pc:sldChg chg="addSp delSp modSp add">
        <pc:chgData name="오유란(컴퓨터공학전공)" userId="9b78cc58-c363-4f7e-afaf-cf101069adac" providerId="ADAL" clId="{D13C4913-DC2F-4C8A-8566-6B4E6A5F6899}" dt="2018-11-20T14:37:10.562" v="961"/>
        <pc:sldMkLst>
          <pc:docMk/>
          <pc:sldMk cId="1305491676" sldId="290"/>
        </pc:sldMkLst>
        <pc:spChg chg="mod">
          <ac:chgData name="오유란(컴퓨터공학전공)" userId="9b78cc58-c363-4f7e-afaf-cf101069adac" providerId="ADAL" clId="{D13C4913-DC2F-4C8A-8566-6B4E6A5F6899}" dt="2018-11-20T14:36:51.395" v="959"/>
          <ac:spMkLst>
            <pc:docMk/>
            <pc:sldMk cId="1305491676" sldId="290"/>
            <ac:spMk id="5" creationId="{0F622A10-D8CE-4995-9333-20DB1366DA18}"/>
          </ac:spMkLst>
        </pc:spChg>
        <pc:picChg chg="del">
          <ac:chgData name="오유란(컴퓨터공학전공)" userId="9b78cc58-c363-4f7e-afaf-cf101069adac" providerId="ADAL" clId="{D13C4913-DC2F-4C8A-8566-6B4E6A5F6899}" dt="2018-11-20T14:37:09.718" v="960" actId="478"/>
          <ac:picMkLst>
            <pc:docMk/>
            <pc:sldMk cId="1305491676" sldId="290"/>
            <ac:picMk id="2050" creationId="{5E6A3783-516B-4BBF-BF85-A2A686BCE609}"/>
          </ac:picMkLst>
        </pc:picChg>
        <pc:picChg chg="add">
          <ac:chgData name="오유란(컴퓨터공학전공)" userId="9b78cc58-c363-4f7e-afaf-cf101069adac" providerId="ADAL" clId="{D13C4913-DC2F-4C8A-8566-6B4E6A5F6899}" dt="2018-11-20T14:37:10.562" v="961"/>
          <ac:picMkLst>
            <pc:docMk/>
            <pc:sldMk cId="1305491676" sldId="290"/>
            <ac:picMk id="3074" creationId="{E19460E0-25AA-499D-802C-860DCF498935}"/>
          </ac:picMkLst>
        </pc:picChg>
      </pc:sldChg>
      <pc:sldChg chg="delSp modSp add">
        <pc:chgData name="오유란(컴퓨터공학전공)" userId="9b78cc58-c363-4f7e-afaf-cf101069adac" providerId="ADAL" clId="{D13C4913-DC2F-4C8A-8566-6B4E6A5F6899}" dt="2018-11-20T14:46:07.012" v="1896"/>
        <pc:sldMkLst>
          <pc:docMk/>
          <pc:sldMk cId="600099472" sldId="291"/>
        </pc:sldMkLst>
        <pc:spChg chg="mod">
          <ac:chgData name="오유란(컴퓨터공학전공)" userId="9b78cc58-c363-4f7e-afaf-cf101069adac" providerId="ADAL" clId="{D13C4913-DC2F-4C8A-8566-6B4E6A5F6899}" dt="2018-11-20T14:46:07.012" v="1896"/>
          <ac:spMkLst>
            <pc:docMk/>
            <pc:sldMk cId="600099472" sldId="291"/>
            <ac:spMk id="2" creationId="{C55DD949-3BA4-4C13-895A-FADF8E93E54B}"/>
          </ac:spMkLst>
        </pc:spChg>
        <pc:spChg chg="mod">
          <ac:chgData name="오유란(컴퓨터공학전공)" userId="9b78cc58-c363-4f7e-afaf-cf101069adac" providerId="ADAL" clId="{D13C4913-DC2F-4C8A-8566-6B4E6A5F6899}" dt="2018-11-20T14:41:36.475" v="1258" actId="20577"/>
          <ac:spMkLst>
            <pc:docMk/>
            <pc:sldMk cId="600099472" sldId="291"/>
            <ac:spMk id="3" creationId="{4764DFEC-11DB-413B-877B-71FD3196C14A}"/>
          </ac:spMkLst>
        </pc:spChg>
        <pc:spChg chg="del">
          <ac:chgData name="오유란(컴퓨터공학전공)" userId="9b78cc58-c363-4f7e-afaf-cf101069adac" providerId="ADAL" clId="{D13C4913-DC2F-4C8A-8566-6B4E6A5F6899}" dt="2018-11-20T14:39:30.039" v="991" actId="478"/>
          <ac:spMkLst>
            <pc:docMk/>
            <pc:sldMk cId="600099472" sldId="291"/>
            <ac:spMk id="6" creationId="{E0588D2D-67CF-4B8E-AAA3-935C52C0E30B}"/>
          </ac:spMkLst>
        </pc:spChg>
      </pc:sldChg>
      <pc:sldChg chg="delSp modSp add">
        <pc:chgData name="오유란(컴퓨터공학전공)" userId="9b78cc58-c363-4f7e-afaf-cf101069adac" providerId="ADAL" clId="{D13C4913-DC2F-4C8A-8566-6B4E6A5F6899}" dt="2018-11-20T14:44:00.422" v="1386"/>
        <pc:sldMkLst>
          <pc:docMk/>
          <pc:sldMk cId="787903937" sldId="292"/>
        </pc:sldMkLst>
        <pc:spChg chg="mod">
          <ac:chgData name="오유란(컴퓨터공학전공)" userId="9b78cc58-c363-4f7e-afaf-cf101069adac" providerId="ADAL" clId="{D13C4913-DC2F-4C8A-8566-6B4E6A5F6899}" dt="2018-11-20T14:41:55.330" v="1268"/>
          <ac:spMkLst>
            <pc:docMk/>
            <pc:sldMk cId="787903937" sldId="292"/>
            <ac:spMk id="2" creationId="{C55DD949-3BA4-4C13-895A-FADF8E93E54B}"/>
          </ac:spMkLst>
        </pc:spChg>
        <pc:spChg chg="mod">
          <ac:chgData name="오유란(컴퓨터공학전공)" userId="9b78cc58-c363-4f7e-afaf-cf101069adac" providerId="ADAL" clId="{D13C4913-DC2F-4C8A-8566-6B4E6A5F6899}" dt="2018-11-20T14:44:00.422" v="1386"/>
          <ac:spMkLst>
            <pc:docMk/>
            <pc:sldMk cId="787903937" sldId="292"/>
            <ac:spMk id="3" creationId="{4764DFEC-11DB-413B-877B-71FD3196C14A}"/>
          </ac:spMkLst>
        </pc:spChg>
        <pc:spChg chg="del">
          <ac:chgData name="오유란(컴퓨터공학전공)" userId="9b78cc58-c363-4f7e-afaf-cf101069adac" providerId="ADAL" clId="{D13C4913-DC2F-4C8A-8566-6B4E6A5F6899}" dt="2018-11-20T14:41:56.953" v="1269" actId="478"/>
          <ac:spMkLst>
            <pc:docMk/>
            <pc:sldMk cId="787903937" sldId="292"/>
            <ac:spMk id="6" creationId="{E0588D2D-67CF-4B8E-AAA3-935C52C0E30B}"/>
          </ac:spMkLst>
        </pc:spChg>
      </pc:sldChg>
      <pc:sldChg chg="modSp add">
        <pc:chgData name="오유란(컴퓨터공학전공)" userId="9b78cc58-c363-4f7e-afaf-cf101069adac" providerId="ADAL" clId="{D13C4913-DC2F-4C8A-8566-6B4E6A5F6899}" dt="2018-11-20T14:45:04.608" v="1680" actId="20577"/>
        <pc:sldMkLst>
          <pc:docMk/>
          <pc:sldMk cId="2576107059" sldId="293"/>
        </pc:sldMkLst>
        <pc:spChg chg="mod">
          <ac:chgData name="오유란(컴퓨터공학전공)" userId="9b78cc58-c363-4f7e-afaf-cf101069adac" providerId="ADAL" clId="{D13C4913-DC2F-4C8A-8566-6B4E6A5F6899}" dt="2018-11-20T14:45:04.608" v="1680" actId="20577"/>
          <ac:spMkLst>
            <pc:docMk/>
            <pc:sldMk cId="2576107059" sldId="293"/>
            <ac:spMk id="2" creationId="{C55DD949-3BA4-4C13-895A-FADF8E93E54B}"/>
          </ac:spMkLst>
        </pc:spChg>
        <pc:spChg chg="mod">
          <ac:chgData name="오유란(컴퓨터공학전공)" userId="9b78cc58-c363-4f7e-afaf-cf101069adac" providerId="ADAL" clId="{D13C4913-DC2F-4C8A-8566-6B4E6A5F6899}" dt="2018-11-20T14:45:04.070" v="1679" actId="20577"/>
          <ac:spMkLst>
            <pc:docMk/>
            <pc:sldMk cId="2576107059" sldId="293"/>
            <ac:spMk id="3" creationId="{4764DFEC-11DB-413B-877B-71FD3196C14A}"/>
          </ac:spMkLst>
        </pc:spChg>
      </pc:sldChg>
      <pc:sldChg chg="modSp add">
        <pc:chgData name="오유란(컴퓨터공학전공)" userId="9b78cc58-c363-4f7e-afaf-cf101069adac" providerId="ADAL" clId="{D13C4913-DC2F-4C8A-8566-6B4E6A5F6899}" dt="2018-11-20T14:45:37.203" v="1887" actId="20577"/>
        <pc:sldMkLst>
          <pc:docMk/>
          <pc:sldMk cId="824999253" sldId="294"/>
        </pc:sldMkLst>
        <pc:spChg chg="mod">
          <ac:chgData name="오유란(컴퓨터공학전공)" userId="9b78cc58-c363-4f7e-afaf-cf101069adac" providerId="ADAL" clId="{D13C4913-DC2F-4C8A-8566-6B4E6A5F6899}" dt="2018-11-20T14:45:15.184" v="1686" actId="20577"/>
          <ac:spMkLst>
            <pc:docMk/>
            <pc:sldMk cId="824999253" sldId="294"/>
            <ac:spMk id="2" creationId="{C55DD949-3BA4-4C13-895A-FADF8E93E54B}"/>
          </ac:spMkLst>
        </pc:spChg>
        <pc:spChg chg="mod">
          <ac:chgData name="오유란(컴퓨터공학전공)" userId="9b78cc58-c363-4f7e-afaf-cf101069adac" providerId="ADAL" clId="{D13C4913-DC2F-4C8A-8566-6B4E6A5F6899}" dt="2018-11-20T14:45:37.203" v="1887" actId="20577"/>
          <ac:spMkLst>
            <pc:docMk/>
            <pc:sldMk cId="824999253" sldId="294"/>
            <ac:spMk id="3" creationId="{4764DFEC-11DB-413B-877B-71FD3196C14A}"/>
          </ac:spMkLst>
        </pc:spChg>
      </pc:sldChg>
      <pc:sldChg chg="del">
        <pc:chgData name="오유란(컴퓨터공학전공)" userId="9b78cc58-c363-4f7e-afaf-cf101069adac" providerId="ADAL" clId="{D13C4913-DC2F-4C8A-8566-6B4E6A5F6899}" dt="2018-11-20T14:27:25.844" v="33" actId="2696"/>
        <pc:sldMkLst>
          <pc:docMk/>
          <pc:sldMk cId="709877680" sldId="382"/>
        </pc:sldMkLst>
      </pc:sldChg>
      <pc:sldChg chg="del">
        <pc:chgData name="오유란(컴퓨터공학전공)" userId="9b78cc58-c363-4f7e-afaf-cf101069adac" providerId="ADAL" clId="{D13C4913-DC2F-4C8A-8566-6B4E6A5F6899}" dt="2018-11-20T14:25:34.264" v="6" actId="2696"/>
        <pc:sldMkLst>
          <pc:docMk/>
          <pc:sldMk cId="2101912557" sldId="383"/>
        </pc:sldMkLst>
      </pc:sldChg>
      <pc:sldChg chg="del">
        <pc:chgData name="오유란(컴퓨터공학전공)" userId="9b78cc58-c363-4f7e-afaf-cf101069adac" providerId="ADAL" clId="{D13C4913-DC2F-4C8A-8566-6B4E6A5F6899}" dt="2018-11-20T14:25:35.445" v="9" actId="2696"/>
        <pc:sldMkLst>
          <pc:docMk/>
          <pc:sldMk cId="2278348921" sldId="384"/>
        </pc:sldMkLst>
      </pc:sldChg>
      <pc:sldChg chg="del">
        <pc:chgData name="오유란(컴퓨터공학전공)" userId="9b78cc58-c363-4f7e-afaf-cf101069adac" providerId="ADAL" clId="{D13C4913-DC2F-4C8A-8566-6B4E6A5F6899}" dt="2018-11-20T14:25:40.019" v="17" actId="2696"/>
        <pc:sldMkLst>
          <pc:docMk/>
          <pc:sldMk cId="3719023142" sldId="386"/>
        </pc:sldMkLst>
      </pc:sldChg>
      <pc:sldChg chg="del">
        <pc:chgData name="오유란(컴퓨터공학전공)" userId="9b78cc58-c363-4f7e-afaf-cf101069adac" providerId="ADAL" clId="{D13C4913-DC2F-4C8A-8566-6B4E6A5F6899}" dt="2018-11-20T14:25:37.683" v="13" actId="2696"/>
        <pc:sldMkLst>
          <pc:docMk/>
          <pc:sldMk cId="2010849121" sldId="387"/>
        </pc:sldMkLst>
      </pc:sldChg>
      <pc:sldChg chg="del">
        <pc:chgData name="오유란(컴퓨터공학전공)" userId="9b78cc58-c363-4f7e-afaf-cf101069adac" providerId="ADAL" clId="{D13C4913-DC2F-4C8A-8566-6B4E6A5F6899}" dt="2018-11-20T14:25:41.501" v="19" actId="2696"/>
        <pc:sldMkLst>
          <pc:docMk/>
          <pc:sldMk cId="709377664" sldId="388"/>
        </pc:sldMkLst>
      </pc:sldChg>
      <pc:sldChg chg="del">
        <pc:chgData name="오유란(컴퓨터공학전공)" userId="9b78cc58-c363-4f7e-afaf-cf101069adac" providerId="ADAL" clId="{D13C4913-DC2F-4C8A-8566-6B4E6A5F6899}" dt="2018-11-20T14:25:44.843" v="21" actId="2696"/>
        <pc:sldMkLst>
          <pc:docMk/>
          <pc:sldMk cId="4179376369" sldId="389"/>
        </pc:sldMkLst>
      </pc:sldChg>
      <pc:sldChg chg="del">
        <pc:chgData name="오유란(컴퓨터공학전공)" userId="9b78cc58-c363-4f7e-afaf-cf101069adac" providerId="ADAL" clId="{D13C4913-DC2F-4C8A-8566-6B4E6A5F6899}" dt="2018-11-20T14:25:48.212" v="25" actId="2696"/>
        <pc:sldMkLst>
          <pc:docMk/>
          <pc:sldMk cId="1808481510" sldId="390"/>
        </pc:sldMkLst>
      </pc:sldChg>
      <pc:sldChg chg="del">
        <pc:chgData name="오유란(컴퓨터공학전공)" userId="9b78cc58-c363-4f7e-afaf-cf101069adac" providerId="ADAL" clId="{D13C4913-DC2F-4C8A-8566-6B4E6A5F6899}" dt="2018-11-20T14:25:49.433" v="27" actId="2696"/>
        <pc:sldMkLst>
          <pc:docMk/>
          <pc:sldMk cId="3919219882" sldId="391"/>
        </pc:sldMkLst>
      </pc:sldChg>
      <pc:sldChg chg="del">
        <pc:chgData name="오유란(컴퓨터공학전공)" userId="9b78cc58-c363-4f7e-afaf-cf101069adac" providerId="ADAL" clId="{D13C4913-DC2F-4C8A-8566-6B4E6A5F6899}" dt="2018-11-20T14:25:50.123" v="28" actId="2696"/>
        <pc:sldMkLst>
          <pc:docMk/>
          <pc:sldMk cId="1334997340" sldId="392"/>
        </pc:sldMkLst>
      </pc:sldChg>
      <pc:sldChg chg="del">
        <pc:chgData name="오유란(컴퓨터공학전공)" userId="9b78cc58-c363-4f7e-afaf-cf101069adac" providerId="ADAL" clId="{D13C4913-DC2F-4C8A-8566-6B4E6A5F6899}" dt="2018-11-20T14:25:50.532" v="29" actId="2696"/>
        <pc:sldMkLst>
          <pc:docMk/>
          <pc:sldMk cId="1611613532" sldId="393"/>
        </pc:sldMkLst>
      </pc:sldChg>
      <pc:sldChg chg="add del">
        <pc:chgData name="오유란(컴퓨터공학전공)" userId="9b78cc58-c363-4f7e-afaf-cf101069adac" providerId="ADAL" clId="{D13C4913-DC2F-4C8A-8566-6B4E6A5F6899}" dt="2018-11-20T14:25:58.291" v="32" actId="2696"/>
        <pc:sldMkLst>
          <pc:docMk/>
          <pc:sldMk cId="1180236767" sldId="394"/>
        </pc:sldMkLst>
      </pc:sldChg>
      <pc:sldChg chg="del">
        <pc:chgData name="오유란(컴퓨터공학전공)" userId="9b78cc58-c363-4f7e-afaf-cf101069adac" providerId="ADAL" clId="{D13C4913-DC2F-4C8A-8566-6B4E6A5F6899}" dt="2018-11-20T14:25:35.133" v="8" actId="2696"/>
        <pc:sldMkLst>
          <pc:docMk/>
          <pc:sldMk cId="4137468536" sldId="395"/>
        </pc:sldMkLst>
      </pc:sldChg>
      <pc:sldChg chg="del">
        <pc:chgData name="오유란(컴퓨터공학전공)" userId="9b78cc58-c363-4f7e-afaf-cf101069adac" providerId="ADAL" clId="{D13C4913-DC2F-4C8A-8566-6B4E6A5F6899}" dt="2018-11-20T14:25:35.763" v="10" actId="2696"/>
        <pc:sldMkLst>
          <pc:docMk/>
          <pc:sldMk cId="2278090313" sldId="396"/>
        </pc:sldMkLst>
      </pc:sldChg>
      <pc:sldChg chg="del">
        <pc:chgData name="오유란(컴퓨터공학전공)" userId="9b78cc58-c363-4f7e-afaf-cf101069adac" providerId="ADAL" clId="{D13C4913-DC2F-4C8A-8566-6B4E6A5F6899}" dt="2018-11-20T14:25:34.853" v="7" actId="2696"/>
        <pc:sldMkLst>
          <pc:docMk/>
          <pc:sldMk cId="3144142592" sldId="397"/>
        </pc:sldMkLst>
      </pc:sldChg>
      <pc:sldChg chg="del">
        <pc:chgData name="오유란(컴퓨터공학전공)" userId="9b78cc58-c363-4f7e-afaf-cf101069adac" providerId="ADAL" clId="{D13C4913-DC2F-4C8A-8566-6B4E6A5F6899}" dt="2018-11-20T14:25:37.005" v="12" actId="2696"/>
        <pc:sldMkLst>
          <pc:docMk/>
          <pc:sldMk cId="1757168205" sldId="398"/>
        </pc:sldMkLst>
      </pc:sldChg>
      <pc:sldChg chg="del">
        <pc:chgData name="오유란(컴퓨터공학전공)" userId="9b78cc58-c363-4f7e-afaf-cf101069adac" providerId="ADAL" clId="{D13C4913-DC2F-4C8A-8566-6B4E6A5F6899}" dt="2018-11-20T14:25:38.299" v="14" actId="2696"/>
        <pc:sldMkLst>
          <pc:docMk/>
          <pc:sldMk cId="2176461217" sldId="399"/>
        </pc:sldMkLst>
      </pc:sldChg>
      <pc:sldChg chg="del">
        <pc:chgData name="오유란(컴퓨터공학전공)" userId="9b78cc58-c363-4f7e-afaf-cf101069adac" providerId="ADAL" clId="{D13C4913-DC2F-4C8A-8566-6B4E6A5F6899}" dt="2018-11-20T14:25:39.066" v="15" actId="2696"/>
        <pc:sldMkLst>
          <pc:docMk/>
          <pc:sldMk cId="308232971" sldId="400"/>
        </pc:sldMkLst>
      </pc:sldChg>
      <pc:sldChg chg="del">
        <pc:chgData name="오유란(컴퓨터공학전공)" userId="9b78cc58-c363-4f7e-afaf-cf101069adac" providerId="ADAL" clId="{D13C4913-DC2F-4C8A-8566-6B4E6A5F6899}" dt="2018-11-20T14:25:39.577" v="16" actId="2696"/>
        <pc:sldMkLst>
          <pc:docMk/>
          <pc:sldMk cId="3606164182" sldId="401"/>
        </pc:sldMkLst>
      </pc:sldChg>
      <pc:sldChg chg="del">
        <pc:chgData name="오유란(컴퓨터공학전공)" userId="9b78cc58-c363-4f7e-afaf-cf101069adac" providerId="ADAL" clId="{D13C4913-DC2F-4C8A-8566-6B4E6A5F6899}" dt="2018-11-20T14:25:36.299" v="11" actId="2696"/>
        <pc:sldMkLst>
          <pc:docMk/>
          <pc:sldMk cId="1153825229" sldId="402"/>
        </pc:sldMkLst>
      </pc:sldChg>
      <pc:sldChg chg="del">
        <pc:chgData name="오유란(컴퓨터공학전공)" userId="9b78cc58-c363-4f7e-afaf-cf101069adac" providerId="ADAL" clId="{D13C4913-DC2F-4C8A-8566-6B4E6A5F6899}" dt="2018-11-20T14:25:40.511" v="18" actId="2696"/>
        <pc:sldMkLst>
          <pc:docMk/>
          <pc:sldMk cId="2442179217" sldId="404"/>
        </pc:sldMkLst>
      </pc:sldChg>
      <pc:sldChg chg="del">
        <pc:chgData name="오유란(컴퓨터공학전공)" userId="9b78cc58-c363-4f7e-afaf-cf101069adac" providerId="ADAL" clId="{D13C4913-DC2F-4C8A-8566-6B4E6A5F6899}" dt="2018-11-20T14:25:43.534" v="20" actId="2696"/>
        <pc:sldMkLst>
          <pc:docMk/>
          <pc:sldMk cId="2469401482" sldId="406"/>
        </pc:sldMkLst>
      </pc:sldChg>
      <pc:sldChg chg="del">
        <pc:chgData name="오유란(컴퓨터공학전공)" userId="9b78cc58-c363-4f7e-afaf-cf101069adac" providerId="ADAL" clId="{D13C4913-DC2F-4C8A-8566-6B4E6A5F6899}" dt="2018-11-20T14:25:45.695" v="22" actId="2696"/>
        <pc:sldMkLst>
          <pc:docMk/>
          <pc:sldMk cId="705035515" sldId="407"/>
        </pc:sldMkLst>
      </pc:sldChg>
      <pc:sldChg chg="del">
        <pc:chgData name="오유란(컴퓨터공학전공)" userId="9b78cc58-c363-4f7e-afaf-cf101069adac" providerId="ADAL" clId="{D13C4913-DC2F-4C8A-8566-6B4E6A5F6899}" dt="2018-11-20T14:25:46.680" v="23" actId="2696"/>
        <pc:sldMkLst>
          <pc:docMk/>
          <pc:sldMk cId="160046666" sldId="408"/>
        </pc:sldMkLst>
      </pc:sldChg>
      <pc:sldChg chg="del">
        <pc:chgData name="오유란(컴퓨터공학전공)" userId="9b78cc58-c363-4f7e-afaf-cf101069adac" providerId="ADAL" clId="{D13C4913-DC2F-4C8A-8566-6B4E6A5F6899}" dt="2018-11-20T14:25:47.459" v="24" actId="2696"/>
        <pc:sldMkLst>
          <pc:docMk/>
          <pc:sldMk cId="3679086929" sldId="409"/>
        </pc:sldMkLst>
      </pc:sldChg>
      <pc:sldChg chg="del">
        <pc:chgData name="오유란(컴퓨터공학전공)" userId="9b78cc58-c363-4f7e-afaf-cf101069adac" providerId="ADAL" clId="{D13C4913-DC2F-4C8A-8566-6B4E6A5F6899}" dt="2018-11-20T14:25:48.869" v="26" actId="2696"/>
        <pc:sldMkLst>
          <pc:docMk/>
          <pc:sldMk cId="190119935" sldId="4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682A-C8A4-46A2-BDD9-8EEBF0E5256D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7409-E316-4F54-AFBE-37A31F2AE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관계형 데이터베이스의 특징</a:t>
            </a: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분류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탐색 속도가 빠름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신뢰성이 높고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상황에서도 데이터의 무결성을 보장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 작성된 스키마를 수정하기가 어려움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데이터베이스의 부하를 분석하는 것이 어려움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8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관계형 데이터베이스의 특징</a:t>
            </a: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분류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탐색 속도가 빠름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신뢰성이 높고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상황에서도 데이터의 무결성을 보장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 작성된 스키마를 수정하기가 어려움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데이터베이스의 부하를 분석하는 것이 어려움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8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58" y="1492648"/>
            <a:ext cx="7950742" cy="1550108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00653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39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5D9-07ED-415E-B35A-5C5A5B890F68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67270"/>
            <a:ext cx="1443396" cy="612000"/>
          </a:xfrm>
          <a:prstGeom prst="rect">
            <a:avLst/>
          </a:prstGeom>
        </p:spPr>
      </p:pic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5993660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716602" y="2830746"/>
            <a:ext cx="7970198" cy="0"/>
          </a:xfrm>
          <a:prstGeom prst="line">
            <a:avLst/>
          </a:prstGeom>
          <a:ln w="28575">
            <a:solidFill>
              <a:srgbClr val="006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81A-DC07-49B7-AEBF-D184284BB20E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FDA1-4D36-4BAB-B2CD-FD7CFD24261C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4"/>
            <a:ext cx="9144001" cy="122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4pPr>
            <a:lvl5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437-21A0-41C5-A301-426AD5A54AF6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6345884"/>
            <a:ext cx="1254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44079"/>
            <a:ext cx="896870" cy="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911"/>
            <a:ext cx="7886700" cy="1189104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821" y="2918266"/>
            <a:ext cx="4424767" cy="150018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4835-C33C-4013-AF7C-766CB8EE5872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44320"/>
            <a:ext cx="1444320" cy="612000"/>
          </a:xfrm>
          <a:prstGeom prst="rect">
            <a:avLst/>
          </a:prstGeom>
        </p:spPr>
      </p:pic>
      <p:pic>
        <p:nvPicPr>
          <p:cNvPr id="9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6003789"/>
            <a:ext cx="186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7193-0CC4-479C-A14C-F92F6E6ADB07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3E3-C0AF-4755-907B-C4D24CDBADEE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A71-A0D3-468A-A2A3-8688F00A6E68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68C-2AFA-4EC9-A718-5F61D22B384A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EBA-26F4-4F55-9FB7-E07D62BDCF30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A01-CBC4-420F-8960-B9B5F25222D1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B5095B23-4AF9-4363-8F18-A5B77E1C7A9C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wha@naver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database/web/read-and-wri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database/web/read-and-writ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database/web/read-and-writ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database/web/read-and-writ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database/web/read-and-writ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database/web/read-and-writ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database/web/read-and-wr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ewha@naver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633" y="1992710"/>
            <a:ext cx="7950742" cy="1550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2018-2</a:t>
            </a:r>
            <a:r>
              <a:rPr lang="ko-KR" altLang="en-US" b="1" dirty="0"/>
              <a:t>학기 오픈</a:t>
            </a:r>
            <a:r>
              <a:rPr lang="en-US" altLang="ko-KR" b="1" dirty="0"/>
              <a:t>SW</a:t>
            </a:r>
            <a:r>
              <a:rPr lang="ko-KR" altLang="en-US" b="1" dirty="0"/>
              <a:t>플랫폼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1CBC78-BD42-4BEF-ACAA-007ACABB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3923"/>
            <a:ext cx="6858000" cy="240039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2018-11-21</a:t>
            </a:r>
          </a:p>
          <a:p>
            <a:r>
              <a:rPr lang="en-US" altLang="ko-KR" sz="3200" dirty="0"/>
              <a:t>Firebase Realtime Database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6"/>
    </mc:Choice>
    <mc:Fallback xmlns="">
      <p:transition spd="slow" advTm="7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 dirty="0"/>
              <a:t>데이터 베이스 모델의 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4DFEC-11DB-413B-877B-71FD3196C14A}"/>
              </a:ext>
            </a:extLst>
          </p:cNvPr>
          <p:cNvSpPr txBox="1"/>
          <p:nvPr/>
        </p:nvSpPr>
        <p:spPr>
          <a:xfrm>
            <a:off x="435738" y="1673955"/>
            <a:ext cx="79503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NoSQL (document-oriented database)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데이터간 관계를 정의하지 않음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모델 자체가 독립적으로 설계</a:t>
            </a: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데이터를 여러 서버에 분산 시키는 것이 용이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다양한 형태의 데이터를 저장할 수 있음 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: JSON, 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2896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 dirty="0"/>
              <a:t>데이터 베이스의 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22A10-D8CE-4995-9333-20DB1366DA18}"/>
              </a:ext>
            </a:extLst>
          </p:cNvPr>
          <p:cNvSpPr txBox="1"/>
          <p:nvPr/>
        </p:nvSpPr>
        <p:spPr>
          <a:xfrm>
            <a:off x="415812" y="1707722"/>
            <a:ext cx="795038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오라클</a:t>
            </a:r>
            <a:endParaRPr lang="en-US" altLang="ko-KR" sz="32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가장 유명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방대한 양의 코드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미국 </a:t>
            </a:r>
            <a:r>
              <a:rPr lang="ko-KR" altLang="en-US" sz="2400" dirty="0" err="1"/>
              <a:t>오라클사의</a:t>
            </a:r>
            <a:r>
              <a:rPr lang="ko-KR" altLang="en-US" sz="2400" dirty="0"/>
              <a:t> </a:t>
            </a:r>
            <a:r>
              <a:rPr lang="ko-KR" altLang="en-US" sz="2400" b="1" dirty="0"/>
              <a:t>관계형 데이터베이스 </a:t>
            </a:r>
            <a:r>
              <a:rPr lang="ko-KR" altLang="en-US" sz="2400" dirty="0"/>
              <a:t>관리 시스템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유닉스 환경에서 가장 널리 사용됨 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빠른 업데이트</a:t>
            </a:r>
            <a:r>
              <a:rPr lang="en-US" altLang="ko-KR" sz="2400" dirty="0"/>
              <a:t>, </a:t>
            </a:r>
            <a:r>
              <a:rPr lang="ko-KR" altLang="en-US" sz="2400" dirty="0"/>
              <a:t>차별화된 기능</a:t>
            </a:r>
            <a:r>
              <a:rPr lang="en-US" altLang="ko-KR" sz="2400" dirty="0"/>
              <a:t>, </a:t>
            </a:r>
            <a:r>
              <a:rPr lang="ko-KR" altLang="en-US" sz="2400" dirty="0"/>
              <a:t>유지보수가 쉬움 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유료 </a:t>
            </a:r>
            <a:r>
              <a:rPr lang="en-US" altLang="ko-KR" sz="2400" dirty="0"/>
              <a:t>(</a:t>
            </a:r>
            <a:r>
              <a:rPr lang="ko-KR" altLang="en-US" sz="2400" dirty="0"/>
              <a:t>비쌈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026" name="Picture 2" descr="Image result for ì¤ë¼í´ ë¡ê³ ">
            <a:extLst>
              <a:ext uri="{FF2B5EF4-FFF2-40B4-BE49-F238E27FC236}">
                <a16:creationId xmlns:a16="http://schemas.microsoft.com/office/drawing/2014/main" id="{B26309DB-C7B2-40B9-9B7E-E3A08C1B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45" y="5107060"/>
            <a:ext cx="3123770" cy="113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0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/>
              <a:t>데이터 베이스의 종류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/>
          <a:p>
            <a:fld id="{C9EBB13B-027C-43FE-86BD-FC8243F0A9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22A10-D8CE-4995-9333-20DB1366DA18}"/>
              </a:ext>
            </a:extLst>
          </p:cNvPr>
          <p:cNvSpPr txBox="1"/>
          <p:nvPr/>
        </p:nvSpPr>
        <p:spPr>
          <a:xfrm>
            <a:off x="415812" y="1707722"/>
            <a:ext cx="795038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MySQL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입문하기에 좋음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무료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현재는 </a:t>
            </a:r>
            <a:r>
              <a:rPr lang="ko-KR" altLang="en-US" sz="2400" dirty="0" err="1"/>
              <a:t>오라클회사에</a:t>
            </a:r>
            <a:r>
              <a:rPr lang="ko-KR" altLang="en-US" sz="2400" dirty="0"/>
              <a:t> 인수됨 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기능이나 함수부분에 한계가 있음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관계형 데이터베이스</a:t>
            </a:r>
            <a:endParaRPr lang="ko-KR" altLang="en-US" sz="2400" dirty="0"/>
          </a:p>
        </p:txBody>
      </p:sp>
      <p:pic>
        <p:nvPicPr>
          <p:cNvPr id="2050" name="Picture 2" descr="Image result for mysql ë¡ê³ ">
            <a:extLst>
              <a:ext uri="{FF2B5EF4-FFF2-40B4-BE49-F238E27FC236}">
                <a16:creationId xmlns:a16="http://schemas.microsoft.com/office/drawing/2014/main" id="{5E6A3783-516B-4BBF-BF85-A2A686BC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83" y="4915216"/>
            <a:ext cx="2564203" cy="131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6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/>
              <a:t>데이터 베이스의 종류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/>
          <a:p>
            <a:fld id="{C9EBB13B-027C-43FE-86BD-FC8243F0A9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22A10-D8CE-4995-9333-20DB1366DA18}"/>
              </a:ext>
            </a:extLst>
          </p:cNvPr>
          <p:cNvSpPr txBox="1"/>
          <p:nvPr/>
        </p:nvSpPr>
        <p:spPr>
          <a:xfrm>
            <a:off x="415812" y="1707722"/>
            <a:ext cx="795038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PostgreSQL</a:t>
            </a:r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무료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오픈소스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오라클과 기능적으로 유사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객체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관계형 데이터베이스</a:t>
            </a:r>
            <a:endParaRPr lang="en-US" altLang="ko-KR" sz="2400" b="1" dirty="0"/>
          </a:p>
        </p:txBody>
      </p:sp>
      <p:pic>
        <p:nvPicPr>
          <p:cNvPr id="3074" name="Picture 2" descr="Image result for postgresql ë¡ê³ ">
            <a:extLst>
              <a:ext uri="{FF2B5EF4-FFF2-40B4-BE49-F238E27FC236}">
                <a16:creationId xmlns:a16="http://schemas.microsoft.com/office/drawing/2014/main" id="{E19460E0-25AA-499D-802C-860DCF498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99" y="4757738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91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/>
              <a:t>데이터 베이스의 종류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/>
          <a:p>
            <a:fld id="{C9EBB13B-027C-43FE-86BD-FC8243F0A9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22A10-D8CE-4995-9333-20DB1366DA18}"/>
              </a:ext>
            </a:extLst>
          </p:cNvPr>
          <p:cNvSpPr txBox="1"/>
          <p:nvPr/>
        </p:nvSpPr>
        <p:spPr>
          <a:xfrm>
            <a:off x="415812" y="1707722"/>
            <a:ext cx="795038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MongoDB</a:t>
            </a:r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무료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오픈소스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문서지향 데이터베이스</a:t>
            </a:r>
            <a:endParaRPr lang="en-US" altLang="ko-KR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A6CBEB-FE43-47FC-9034-FF557E6E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044" y="5176211"/>
            <a:ext cx="2952488" cy="78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5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/>
              <a:t>데이터 베이스의 종류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/>
          <a:p>
            <a:fld id="{C9EBB13B-027C-43FE-86BD-FC8243F0A9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22A10-D8CE-4995-9333-20DB1366DA18}"/>
              </a:ext>
            </a:extLst>
          </p:cNvPr>
          <p:cNvSpPr txBox="1"/>
          <p:nvPr/>
        </p:nvSpPr>
        <p:spPr>
          <a:xfrm>
            <a:off x="415812" y="1707722"/>
            <a:ext cx="795038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Firebase Database</a:t>
            </a:r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클라우드에서 관리 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다양한 플랫폼 지원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실시간 업데이트 가능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문서지향 데이터베이스 </a:t>
            </a:r>
            <a:r>
              <a:rPr lang="en-US" altLang="ko-KR" sz="2400" b="1" dirty="0"/>
              <a:t>(NoSQL)</a:t>
            </a:r>
          </a:p>
          <a:p>
            <a:pPr lvl="1"/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A59D20-E5E2-462D-8D12-BDC2855F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324" y="5150278"/>
            <a:ext cx="30670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0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실시간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HTTP </a:t>
            </a:r>
            <a:r>
              <a:rPr lang="ko-KR" altLang="en-US" dirty="0"/>
              <a:t>요청이 아닌 동기화를 사용 </a:t>
            </a:r>
            <a:endParaRPr lang="en-US" altLang="ko-KR" dirty="0"/>
          </a:p>
          <a:p>
            <a:pPr lvl="1"/>
            <a:r>
              <a:rPr lang="ko-KR" altLang="en-US" dirty="0"/>
              <a:t>데이터가 변경될 때마다 연결된 모든 기기가 수 </a:t>
            </a:r>
            <a:r>
              <a:rPr lang="ko-KR" altLang="en-US" dirty="0" err="1"/>
              <a:t>밀리초</a:t>
            </a:r>
            <a:r>
              <a:rPr lang="ko-KR" altLang="en-US" dirty="0"/>
              <a:t> 내에 업데이트를 수신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네트워크 코드를 따로 작성할 필요 없음</a:t>
            </a:r>
            <a:endParaRPr lang="en-US" altLang="ko-KR" dirty="0"/>
          </a:p>
          <a:p>
            <a:pPr lvl="1"/>
            <a:r>
              <a:rPr lang="ko-KR" altLang="en-US" dirty="0"/>
              <a:t>몰입 가능한 협업 환경 제공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94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오프라인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데이터를 디스크에 유지하므로 오프라인일 때에도 원활하게 작동</a:t>
            </a:r>
            <a:endParaRPr lang="en-US" altLang="ko-KR" dirty="0"/>
          </a:p>
          <a:p>
            <a:pPr lvl="1"/>
            <a:r>
              <a:rPr lang="ko-KR" altLang="en-US" dirty="0"/>
              <a:t>네트워크에 다시 연결되면 클라이언트 기기가 놓쳤던 변경이 모두 수신되어 현재 서버와 동기화 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70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 기기에서 접근 가능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Firebase </a:t>
            </a:r>
            <a:r>
              <a:rPr lang="ko-KR" altLang="en-US" dirty="0"/>
              <a:t>실시간 데이터베이스를 휴대기기 또는 </a:t>
            </a:r>
            <a:r>
              <a:rPr lang="ko-KR" altLang="en-US" dirty="0" err="1"/>
              <a:t>웹브라우저에서</a:t>
            </a:r>
            <a:r>
              <a:rPr lang="ko-KR" altLang="en-US" dirty="0"/>
              <a:t> 직접 접근할 수 있음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별도의 어플리케이션 서버가 필요 없음</a:t>
            </a:r>
            <a:endParaRPr lang="en-US" altLang="ko-KR" dirty="0"/>
          </a:p>
          <a:p>
            <a:pPr lvl="1"/>
            <a:r>
              <a:rPr lang="ko-KR" altLang="en-US" dirty="0"/>
              <a:t>데이터 보안 및 검증 서비스 제공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29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4655"/>
            <a:ext cx="8636447" cy="1325563"/>
          </a:xfrm>
        </p:spPr>
        <p:txBody>
          <a:bodyPr/>
          <a:lstStyle/>
          <a:p>
            <a:r>
              <a:rPr lang="en-US" altLang="ko-KR" dirty="0"/>
              <a:t>Firebase </a:t>
            </a:r>
            <a:r>
              <a:rPr lang="en-US" altLang="ko-KR"/>
              <a:t>Realtime Database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구조화</a:t>
            </a:r>
            <a:r>
              <a:rPr lang="en-US" altLang="ko-KR" dirty="0"/>
              <a:t>: JSON </a:t>
            </a:r>
            <a:r>
              <a:rPr lang="ko-KR" altLang="en-US" dirty="0"/>
              <a:t>트리 </a:t>
            </a:r>
            <a:endParaRPr lang="en-US" altLang="ko-KR" dirty="0"/>
          </a:p>
          <a:p>
            <a:pPr lvl="1"/>
            <a:r>
              <a:rPr lang="ko-KR" altLang="en-US" dirty="0"/>
              <a:t>모든 데이터는 </a:t>
            </a:r>
            <a:r>
              <a:rPr lang="en-US" altLang="ko-KR" dirty="0"/>
              <a:t>JSON </a:t>
            </a:r>
            <a:r>
              <a:rPr lang="ko-KR" altLang="en-US" dirty="0"/>
              <a:t>객체로 저장됨 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데이터베이스와는 달리 테이블이나 레코드가 없음</a:t>
            </a:r>
            <a:endParaRPr lang="en-US" altLang="ko-KR" dirty="0"/>
          </a:p>
          <a:p>
            <a:pPr lvl="1"/>
            <a:r>
              <a:rPr lang="ko-KR" altLang="en-US" dirty="0"/>
              <a:t>각 데이터는 키 값을 가짐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68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 dirty="0"/>
              <a:t>데이터 베이스</a:t>
            </a:r>
            <a:r>
              <a:rPr lang="en-US" altLang="ko-KR" dirty="0"/>
              <a:t>(Database; DB)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4DFEC-11DB-413B-877B-71FD3196C14A}"/>
              </a:ext>
            </a:extLst>
          </p:cNvPr>
          <p:cNvSpPr txBox="1"/>
          <p:nvPr/>
        </p:nvSpPr>
        <p:spPr>
          <a:xfrm>
            <a:off x="740538" y="1770937"/>
            <a:ext cx="7950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체계화된 데이터의 집합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8D7E3-946F-4BBF-955B-06330427300F}"/>
              </a:ext>
            </a:extLst>
          </p:cNvPr>
          <p:cNvSpPr txBox="1"/>
          <p:nvPr/>
        </p:nvSpPr>
        <p:spPr>
          <a:xfrm>
            <a:off x="705323" y="2539267"/>
            <a:ext cx="6261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엑셀</a:t>
            </a:r>
            <a:r>
              <a:rPr lang="en-US" altLang="ko-KR" sz="2400" dirty="0"/>
              <a:t>/</a:t>
            </a:r>
            <a:r>
              <a:rPr lang="ko-KR" altLang="en-US" sz="2400" dirty="0"/>
              <a:t>스프레드 시트를 사용하면 되지 않을까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3E46EE3-FB9C-4D13-845B-2717918E2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8507"/>
              </p:ext>
            </p:extLst>
          </p:nvPr>
        </p:nvGraphicFramePr>
        <p:xfrm>
          <a:off x="705323" y="3261047"/>
          <a:ext cx="72460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21">
                  <a:extLst>
                    <a:ext uri="{9D8B030D-6E8A-4147-A177-3AD203B41FA5}">
                      <a16:colId xmlns:a16="http://schemas.microsoft.com/office/drawing/2014/main" val="4131058316"/>
                    </a:ext>
                  </a:extLst>
                </a:gridCol>
                <a:gridCol w="1186120">
                  <a:extLst>
                    <a:ext uri="{9D8B030D-6E8A-4147-A177-3AD203B41FA5}">
                      <a16:colId xmlns:a16="http://schemas.microsoft.com/office/drawing/2014/main" val="679905139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367349176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46819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4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02-1234-5678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hong@gmail.com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김이화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010-9876-5432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ewha@naver.com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이화연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lee99@ewhaian.net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9737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3C058A3-7710-4E66-BA6A-DDE46DA2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98991"/>
              </p:ext>
            </p:extLst>
          </p:nvPr>
        </p:nvGraphicFramePr>
        <p:xfrm>
          <a:off x="857723" y="3413447"/>
          <a:ext cx="72460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21">
                  <a:extLst>
                    <a:ext uri="{9D8B030D-6E8A-4147-A177-3AD203B41FA5}">
                      <a16:colId xmlns:a16="http://schemas.microsoft.com/office/drawing/2014/main" val="4131058316"/>
                    </a:ext>
                  </a:extLst>
                </a:gridCol>
                <a:gridCol w="1186120">
                  <a:extLst>
                    <a:ext uri="{9D8B030D-6E8A-4147-A177-3AD203B41FA5}">
                      <a16:colId xmlns:a16="http://schemas.microsoft.com/office/drawing/2014/main" val="679905139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367349176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46819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4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02-1234-5678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hong@gmail.com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김이화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010-9876-5432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ewha@naver.com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이화연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lee99@ewhaian.net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9737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BD6E92C-A1FC-4C87-9F80-CD6455612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10668"/>
              </p:ext>
            </p:extLst>
          </p:nvPr>
        </p:nvGraphicFramePr>
        <p:xfrm>
          <a:off x="1010123" y="3565847"/>
          <a:ext cx="72460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21">
                  <a:extLst>
                    <a:ext uri="{9D8B030D-6E8A-4147-A177-3AD203B41FA5}">
                      <a16:colId xmlns:a16="http://schemas.microsoft.com/office/drawing/2014/main" val="4131058316"/>
                    </a:ext>
                  </a:extLst>
                </a:gridCol>
                <a:gridCol w="1186120">
                  <a:extLst>
                    <a:ext uri="{9D8B030D-6E8A-4147-A177-3AD203B41FA5}">
                      <a16:colId xmlns:a16="http://schemas.microsoft.com/office/drawing/2014/main" val="679905139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367349176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46819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4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02-1234-5678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hong@gmail.com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김이화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010-9876-5432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ewha@naver.com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이화연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lee99@ewhaian.net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9737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2754A8A-760F-4583-959D-881CA6DB4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43446"/>
              </p:ext>
            </p:extLst>
          </p:nvPr>
        </p:nvGraphicFramePr>
        <p:xfrm>
          <a:off x="1162523" y="3718247"/>
          <a:ext cx="72460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21">
                  <a:extLst>
                    <a:ext uri="{9D8B030D-6E8A-4147-A177-3AD203B41FA5}">
                      <a16:colId xmlns:a16="http://schemas.microsoft.com/office/drawing/2014/main" val="4131058316"/>
                    </a:ext>
                  </a:extLst>
                </a:gridCol>
                <a:gridCol w="1186120">
                  <a:extLst>
                    <a:ext uri="{9D8B030D-6E8A-4147-A177-3AD203B41FA5}">
                      <a16:colId xmlns:a16="http://schemas.microsoft.com/office/drawing/2014/main" val="679905139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367349176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46819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4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02-1234-5678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hong@gmail.com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김이화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010-9876-5432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ewha@naver.com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이화연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lee99@ewhaian.net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9737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AE46302-BECA-4967-BF63-2D064AE47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89088"/>
              </p:ext>
            </p:extLst>
          </p:nvPr>
        </p:nvGraphicFramePr>
        <p:xfrm>
          <a:off x="1314923" y="3870647"/>
          <a:ext cx="72460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21">
                  <a:extLst>
                    <a:ext uri="{9D8B030D-6E8A-4147-A177-3AD203B41FA5}">
                      <a16:colId xmlns:a16="http://schemas.microsoft.com/office/drawing/2014/main" val="4131058316"/>
                    </a:ext>
                  </a:extLst>
                </a:gridCol>
                <a:gridCol w="1186120">
                  <a:extLst>
                    <a:ext uri="{9D8B030D-6E8A-4147-A177-3AD203B41FA5}">
                      <a16:colId xmlns:a16="http://schemas.microsoft.com/office/drawing/2014/main" val="679905139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367349176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46819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4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02-1234-5678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hong@gmail.com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김이화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010-9876-5432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ewha@naver.com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이화연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lee99@ewhaian.net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9737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F68D50-CA77-4C34-958E-C65A10470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68013"/>
              </p:ext>
            </p:extLst>
          </p:nvPr>
        </p:nvGraphicFramePr>
        <p:xfrm>
          <a:off x="1467323" y="4023047"/>
          <a:ext cx="72460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21">
                  <a:extLst>
                    <a:ext uri="{9D8B030D-6E8A-4147-A177-3AD203B41FA5}">
                      <a16:colId xmlns:a16="http://schemas.microsoft.com/office/drawing/2014/main" val="4131058316"/>
                    </a:ext>
                  </a:extLst>
                </a:gridCol>
                <a:gridCol w="1186120">
                  <a:extLst>
                    <a:ext uri="{9D8B030D-6E8A-4147-A177-3AD203B41FA5}">
                      <a16:colId xmlns:a16="http://schemas.microsoft.com/office/drawing/2014/main" val="679905139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367349176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46819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4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02-1234-5678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hong@gmail.com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김이화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010-9876-5432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ewha@naver.com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이화연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lee99@ewhaian.net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97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1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4655"/>
            <a:ext cx="8636447" cy="1325563"/>
          </a:xfrm>
        </p:spPr>
        <p:txBody>
          <a:bodyPr/>
          <a:lstStyle/>
          <a:p>
            <a:r>
              <a:rPr lang="en-US" altLang="ko-KR" dirty="0"/>
              <a:t>Firebase </a:t>
            </a:r>
            <a:r>
              <a:rPr lang="en-US" altLang="ko-KR"/>
              <a:t>Realtime Database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구조화</a:t>
            </a:r>
            <a:r>
              <a:rPr lang="en-US" altLang="ko-KR" dirty="0"/>
              <a:t>: JSON </a:t>
            </a:r>
            <a:r>
              <a:rPr lang="ko-KR" altLang="en-US" dirty="0"/>
              <a:t>트리 </a:t>
            </a:r>
            <a:endParaRPr lang="en-US" altLang="ko-KR" dirty="0"/>
          </a:p>
          <a:p>
            <a:pPr lvl="1"/>
            <a:r>
              <a:rPr lang="ko-KR" altLang="en-US" dirty="0"/>
              <a:t>사용자가 기본적인 프로필과 연락처 목록을 저장할 수 있는 채팅 어플리케이션 예 </a:t>
            </a:r>
            <a:r>
              <a:rPr lang="en-US" altLang="ko-KR" dirty="0"/>
              <a:t>(/users/$</a:t>
            </a:r>
            <a:r>
              <a:rPr lang="en-US" altLang="ko-KR" dirty="0" err="1"/>
              <a:t>uid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2F526F-79C7-4F3A-91C3-E116A19B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846" y="3451414"/>
            <a:ext cx="6218828" cy="297510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users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alovelace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Ada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Lovelace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contacts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ghopper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},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ghopper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... },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eclarke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...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2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4655"/>
            <a:ext cx="8636447" cy="1325563"/>
          </a:xfrm>
        </p:spPr>
        <p:txBody>
          <a:bodyPr/>
          <a:lstStyle/>
          <a:p>
            <a:r>
              <a:rPr lang="ko-KR" altLang="en-US" dirty="0"/>
              <a:t>권장사항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중첩 </a:t>
            </a:r>
            <a:r>
              <a:rPr lang="en-US" altLang="ko-KR" dirty="0"/>
              <a:t>(nesting data) </a:t>
            </a:r>
            <a:r>
              <a:rPr lang="ko-KR" altLang="en-US" dirty="0"/>
              <a:t>피하기</a:t>
            </a:r>
            <a:endParaRPr lang="en-US" altLang="ko-KR" dirty="0"/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32</a:t>
            </a:r>
            <a:r>
              <a:rPr lang="ko-KR" altLang="en-US" dirty="0"/>
              <a:t>단계까지 중첩이 가능하나 평면화 시킬수록 좋음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E4055B-21A4-48E8-B919-E0BAA8D63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55" y="3429000"/>
            <a:ext cx="7587095" cy="3159775"/>
          </a:xfrm>
          <a:prstGeom prst="rect">
            <a:avLst/>
          </a:prstGeom>
          <a:solidFill>
            <a:srgbClr val="F7F7F7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poorly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nested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data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architecture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because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iterating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children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chats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"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node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conversation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titles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requires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potentially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downloading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hundreds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megabytes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messages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chats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Historical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Tech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Pioneers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messages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"m1"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sender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ghopper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message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Relay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malfunction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found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.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Cause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moth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."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},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"m2"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... },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very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long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of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messages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two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...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0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4655"/>
            <a:ext cx="8636447" cy="1325563"/>
          </a:xfrm>
        </p:spPr>
        <p:txBody>
          <a:bodyPr/>
          <a:lstStyle/>
          <a:p>
            <a:r>
              <a:rPr lang="ko-KR" altLang="en-US" dirty="0"/>
              <a:t>권장사항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9A88A80-AF6D-4036-8344-E7D925BF0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27" y="21829"/>
            <a:ext cx="7730836" cy="6822316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Chats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contains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only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meta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info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about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conversation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stored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under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chats's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unique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ID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chats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one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Historical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Tech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Pioneers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lastMessage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ghopper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Relay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malfunction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found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Cause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moth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."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1459361875666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two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...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three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...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Conversation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members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easily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accessible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stored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by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chat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conversation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ID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members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we'll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talk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about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indices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like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this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below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one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ghopper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alovelace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eclarke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true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two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...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three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...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Messages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separate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may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want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iterate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quickly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but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still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easily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paginated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queried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organized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by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chat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conversation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ID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messages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one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"m1"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eclarke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message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"The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relay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seems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be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malfunctioning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."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timestamp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1459361875337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"m2"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...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"m3"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...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two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...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three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 ...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4655"/>
            <a:ext cx="8636447" cy="1325563"/>
          </a:xfrm>
        </p:spPr>
        <p:txBody>
          <a:bodyPr/>
          <a:lstStyle/>
          <a:p>
            <a:r>
              <a:rPr lang="ko-KR" altLang="en-US" dirty="0"/>
              <a:t>웹에서 데이터 읽고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참조 가져오기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데이터베이스에서 데이터를 읽거나 쓰려면 </a:t>
            </a:r>
            <a:r>
              <a:rPr lang="en-US" altLang="ko-KR" dirty="0" err="1"/>
              <a:t>firebase.database.Reference</a:t>
            </a:r>
            <a:r>
              <a:rPr lang="en-US" altLang="ko-KR" dirty="0"/>
              <a:t> </a:t>
            </a:r>
            <a:r>
              <a:rPr lang="ko-KR" altLang="en-US" dirty="0"/>
              <a:t>인스턴스가 필요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A5C2C-54B4-4CA4-8A43-EA8616D3652E}"/>
              </a:ext>
            </a:extLst>
          </p:cNvPr>
          <p:cNvSpPr txBox="1"/>
          <p:nvPr/>
        </p:nvSpPr>
        <p:spPr>
          <a:xfrm>
            <a:off x="2882991" y="1350218"/>
            <a:ext cx="626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https://firebase.google.com/docs/database/web/read-and-write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0580484-62F9-49DE-970F-0EC315F5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218" y="4001294"/>
            <a:ext cx="4331277" cy="63600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reference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database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service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database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firebase.database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7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4655"/>
            <a:ext cx="8636447" cy="1325563"/>
          </a:xfrm>
        </p:spPr>
        <p:txBody>
          <a:bodyPr/>
          <a:lstStyle/>
          <a:p>
            <a:r>
              <a:rPr lang="ko-KR" altLang="en-US" dirty="0"/>
              <a:t>웹에서 데이터 읽고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55132" cy="4351338"/>
          </a:xfrm>
        </p:spPr>
        <p:txBody>
          <a:bodyPr/>
          <a:lstStyle/>
          <a:p>
            <a:r>
              <a:rPr lang="ko-KR" altLang="en-US" dirty="0"/>
              <a:t>기본 쓰기 작업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set()</a:t>
            </a:r>
            <a:r>
              <a:rPr lang="ko-KR" altLang="en-US" dirty="0"/>
              <a:t>을 사용하여 지정된 참조에 데이터를 저장하고 기존 경로의 모든 데이터를 대체할 수 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소셜 </a:t>
            </a:r>
            <a:r>
              <a:rPr lang="ko-KR" altLang="en-US" dirty="0" err="1"/>
              <a:t>블로깅</a:t>
            </a:r>
            <a:r>
              <a:rPr lang="ko-KR" altLang="en-US" dirty="0"/>
              <a:t> 앱에서 </a:t>
            </a:r>
            <a:r>
              <a:rPr lang="en-US" altLang="ko-KR" dirty="0"/>
              <a:t>set()</a:t>
            </a:r>
            <a:r>
              <a:rPr lang="ko-KR" altLang="en-US" dirty="0"/>
              <a:t>을 이용하여 사용자를 추가하는 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A5C2C-54B4-4CA4-8A43-EA8616D3652E}"/>
              </a:ext>
            </a:extLst>
          </p:cNvPr>
          <p:cNvSpPr txBox="1"/>
          <p:nvPr/>
        </p:nvSpPr>
        <p:spPr>
          <a:xfrm>
            <a:off x="2882991" y="1350218"/>
            <a:ext cx="626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https://firebase.google.com/docs/database/web/read-and-write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180850-6B70-4BC3-A985-4A4F4653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726" y="4132554"/>
            <a:ext cx="6018848" cy="19286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writeUserData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userId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email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imageUrl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firebase.database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users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/'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userId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email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email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profile_picture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imageUrl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63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4655"/>
            <a:ext cx="8636447" cy="1325563"/>
          </a:xfrm>
        </p:spPr>
        <p:txBody>
          <a:bodyPr/>
          <a:lstStyle/>
          <a:p>
            <a:r>
              <a:rPr lang="ko-KR" altLang="en-US" dirty="0"/>
              <a:t>웹에서 데이터 읽고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55132" cy="4351338"/>
          </a:xfrm>
        </p:spPr>
        <p:txBody>
          <a:bodyPr/>
          <a:lstStyle/>
          <a:p>
            <a:r>
              <a:rPr lang="ko-KR" altLang="en-US" dirty="0"/>
              <a:t>값 이벤트 수신 대기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경로에서 데이터를 읽고 변경사항을 수신 대기 하려면 </a:t>
            </a:r>
            <a:r>
              <a:rPr lang="en-US" altLang="ko-KR" dirty="0"/>
              <a:t>on() </a:t>
            </a:r>
            <a:r>
              <a:rPr lang="ko-KR" altLang="en-US" dirty="0"/>
              <a:t>또는 </a:t>
            </a:r>
            <a:r>
              <a:rPr lang="en-US" altLang="ko-KR" dirty="0"/>
              <a:t>once() </a:t>
            </a:r>
            <a:r>
              <a:rPr lang="ko-KR" altLang="en-US" dirty="0"/>
              <a:t>메소드를 사용하여 이벤트를 관찰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A5C2C-54B4-4CA4-8A43-EA8616D3652E}"/>
              </a:ext>
            </a:extLst>
          </p:cNvPr>
          <p:cNvSpPr txBox="1"/>
          <p:nvPr/>
        </p:nvSpPr>
        <p:spPr>
          <a:xfrm>
            <a:off x="2882991" y="1350218"/>
            <a:ext cx="626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https://firebase.google.com/docs/database/web/read-and-write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B4A37F1-72F2-4BC4-B337-A9F64949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162" y="4340032"/>
            <a:ext cx="5692238" cy="15901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starCountRef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firebase.database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posts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/'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postId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starCount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starCountRef.on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snapshot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updateStarCount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postElement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snapshot.val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06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4655"/>
            <a:ext cx="8636447" cy="1325563"/>
          </a:xfrm>
        </p:spPr>
        <p:txBody>
          <a:bodyPr/>
          <a:lstStyle/>
          <a:p>
            <a:r>
              <a:rPr lang="ko-KR" altLang="en-US" dirty="0"/>
              <a:t>웹에서 데이터 읽고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55132" cy="4351338"/>
          </a:xfrm>
        </p:spPr>
        <p:txBody>
          <a:bodyPr/>
          <a:lstStyle/>
          <a:p>
            <a:r>
              <a:rPr lang="ko-KR" altLang="en-US" dirty="0"/>
              <a:t>데이터 한 번 읽기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한번 </a:t>
            </a:r>
            <a:r>
              <a:rPr lang="ko-KR" altLang="en-US" dirty="0" err="1"/>
              <a:t>로드된</a:t>
            </a:r>
            <a:r>
              <a:rPr lang="ko-KR" altLang="en-US" dirty="0"/>
              <a:t> 후 자주 변경되지 않거나 능동적으로 수신 대기할 필요가 없는 데이터에 유용 </a:t>
            </a:r>
            <a:endParaRPr lang="en-US" altLang="ko-KR" dirty="0"/>
          </a:p>
          <a:p>
            <a:pPr lvl="2"/>
            <a:r>
              <a:rPr lang="ko-KR" altLang="en-US" dirty="0" err="1"/>
              <a:t>블로깅</a:t>
            </a:r>
            <a:r>
              <a:rPr lang="ko-KR" altLang="en-US" dirty="0"/>
              <a:t> 앱에서 사용자가 글을 작성할 때 프로필 </a:t>
            </a:r>
            <a:r>
              <a:rPr lang="ko-KR" altLang="en-US" dirty="0" err="1"/>
              <a:t>로딩하는</a:t>
            </a:r>
            <a:r>
              <a:rPr lang="ko-KR" altLang="en-US" dirty="0"/>
              <a:t> 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A5C2C-54B4-4CA4-8A43-EA8616D3652E}"/>
              </a:ext>
            </a:extLst>
          </p:cNvPr>
          <p:cNvSpPr txBox="1"/>
          <p:nvPr/>
        </p:nvSpPr>
        <p:spPr>
          <a:xfrm>
            <a:off x="2882991" y="1350218"/>
            <a:ext cx="626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https://firebase.google.com/docs/database/web/read-and-write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A225D10-66CE-4DD3-B41C-6B857010A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029" y="4040735"/>
            <a:ext cx="5660572" cy="171322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userId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firebase.auth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currentUser.uid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firebase.database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users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/'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userId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once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then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snapshot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username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snapshot.val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 &amp;&amp;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snapshot.val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username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||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Anonymous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...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});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2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4655"/>
            <a:ext cx="8636447" cy="1325563"/>
          </a:xfrm>
        </p:spPr>
        <p:txBody>
          <a:bodyPr/>
          <a:lstStyle/>
          <a:p>
            <a:r>
              <a:rPr lang="ko-KR" altLang="en-US" dirty="0"/>
              <a:t>웹에서 데이터 업데이트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139906" cy="4351338"/>
          </a:xfrm>
        </p:spPr>
        <p:txBody>
          <a:bodyPr/>
          <a:lstStyle/>
          <a:p>
            <a:r>
              <a:rPr lang="ko-KR" altLang="en-US" dirty="0"/>
              <a:t>특정 데이터 값 업데이트하기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update() 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ko-KR" altLang="en-US" dirty="0"/>
              <a:t>소셜 </a:t>
            </a:r>
            <a:r>
              <a:rPr lang="ko-KR" altLang="en-US" dirty="0" err="1"/>
              <a:t>블로깅</a:t>
            </a:r>
            <a:r>
              <a:rPr lang="ko-KR" altLang="en-US" dirty="0"/>
              <a:t> 앱에서 글을 만든 후</a:t>
            </a:r>
            <a:r>
              <a:rPr lang="en-US" altLang="ko-KR" dirty="0"/>
              <a:t>, </a:t>
            </a:r>
            <a:r>
              <a:rPr lang="ko-KR" altLang="en-US" dirty="0"/>
              <a:t>최근 활동 및 게시자 활동을 동시에 업데이트 하는 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A5C2C-54B4-4CA4-8A43-EA8616D3652E}"/>
              </a:ext>
            </a:extLst>
          </p:cNvPr>
          <p:cNvSpPr txBox="1"/>
          <p:nvPr/>
        </p:nvSpPr>
        <p:spPr>
          <a:xfrm>
            <a:off x="2882991" y="1350218"/>
            <a:ext cx="626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https://firebase.google.com/docs/database/web/read-and-write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6D1AD61-D9BE-41ED-8F2B-95C34DF2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56" y="2781018"/>
            <a:ext cx="3255818" cy="405232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writeNewPost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username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picture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post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entry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postData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author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username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body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starCount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authorPic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picture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Post.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newPostKey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firebase.database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child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posts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push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Write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post's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simultaneously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posts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user's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post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updates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{};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updates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posts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/'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newPostKey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postData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updates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'/user-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posts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/'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'/'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newPostKey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postData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firebase.database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update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updates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91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4655"/>
            <a:ext cx="8636447" cy="1325563"/>
          </a:xfrm>
        </p:spPr>
        <p:txBody>
          <a:bodyPr/>
          <a:lstStyle/>
          <a:p>
            <a:r>
              <a:rPr lang="ko-KR" altLang="en-US" dirty="0"/>
              <a:t>웹에서 데이터 업데이트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338324" cy="4351338"/>
          </a:xfrm>
        </p:spPr>
        <p:txBody>
          <a:bodyPr/>
          <a:lstStyle/>
          <a:p>
            <a:r>
              <a:rPr lang="ko-KR" altLang="en-US" dirty="0"/>
              <a:t>완료 </a:t>
            </a:r>
            <a:r>
              <a:rPr lang="ko-KR" altLang="en-US" dirty="0" err="1"/>
              <a:t>콜백</a:t>
            </a:r>
            <a:r>
              <a:rPr lang="ko-KR" altLang="en-US" dirty="0"/>
              <a:t> 추가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데이터가 업데이트되는 시점파악하기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A5C2C-54B4-4CA4-8A43-EA8616D3652E}"/>
              </a:ext>
            </a:extLst>
          </p:cNvPr>
          <p:cNvSpPr txBox="1"/>
          <p:nvPr/>
        </p:nvSpPr>
        <p:spPr>
          <a:xfrm>
            <a:off x="2882991" y="1350218"/>
            <a:ext cx="626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https://firebase.google.com/docs/database/web/read-and-write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05028E-04BA-4AA9-A64D-E8C1AE023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547" y="3212045"/>
            <a:ext cx="5473205" cy="27904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firebase.database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users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/'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userId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username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email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email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profile_picture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imageUrl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error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error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write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failed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...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Data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saved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successfully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!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20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4B559-307A-4B93-B973-44F63122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4655"/>
            <a:ext cx="8636447" cy="1325563"/>
          </a:xfrm>
        </p:spPr>
        <p:txBody>
          <a:bodyPr/>
          <a:lstStyle/>
          <a:p>
            <a:r>
              <a:rPr lang="ko-KR" altLang="en-US" dirty="0"/>
              <a:t>웹에서 데이터 업데이트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984CC-630B-4212-8713-3094CA4C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992837" cy="4351338"/>
          </a:xfrm>
        </p:spPr>
        <p:txBody>
          <a:bodyPr/>
          <a:lstStyle/>
          <a:p>
            <a:r>
              <a:rPr lang="ko-KR" altLang="en-US" dirty="0"/>
              <a:t>데이터 삭제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해당 데이터 위치의 참조에 </a:t>
            </a:r>
            <a:r>
              <a:rPr lang="en-US" altLang="ko-KR" dirty="0"/>
              <a:t>remote()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r>
              <a:rPr lang="ko-KR" altLang="en-US" dirty="0"/>
              <a:t>또는</a:t>
            </a:r>
            <a:r>
              <a:rPr lang="en-US" altLang="ko-KR" dirty="0"/>
              <a:t>, set(), update()</a:t>
            </a:r>
            <a:r>
              <a:rPr lang="ko-KR" altLang="en-US" dirty="0"/>
              <a:t>를 이용하여 값을 </a:t>
            </a:r>
            <a:r>
              <a:rPr lang="en-US" altLang="ko-KR" dirty="0"/>
              <a:t>null</a:t>
            </a:r>
            <a:r>
              <a:rPr lang="ko-KR" altLang="en-US" dirty="0"/>
              <a:t>로 지정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EFC95-CD8F-408E-8E79-2FCB22BB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A5C2C-54B4-4CA4-8A43-EA8616D3652E}"/>
              </a:ext>
            </a:extLst>
          </p:cNvPr>
          <p:cNvSpPr txBox="1"/>
          <p:nvPr/>
        </p:nvSpPr>
        <p:spPr>
          <a:xfrm>
            <a:off x="2882991" y="1350218"/>
            <a:ext cx="626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https://firebase.google.com/docs/database/web/read-and-write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12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3EA1D9C-614D-48C5-B9EC-4E03E860A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77408"/>
              </p:ext>
            </p:extLst>
          </p:nvPr>
        </p:nvGraphicFramePr>
        <p:xfrm>
          <a:off x="2928374" y="476060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310583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99051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734917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6819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4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9737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B9D73D6-323D-4D7C-A806-C7BB6095E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78157"/>
              </p:ext>
            </p:extLst>
          </p:nvPr>
        </p:nvGraphicFramePr>
        <p:xfrm>
          <a:off x="2784723" y="13598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310583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99051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734917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6819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주문내역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4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97372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713C826E-301C-4259-8ECE-530987BD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 dirty="0"/>
              <a:t>데이터 베이스</a:t>
            </a:r>
            <a:r>
              <a:rPr lang="en-US" altLang="ko-KR" dirty="0"/>
              <a:t>(Database; DB)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C8650DC-16AF-4E7D-8D31-A740C977B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91929"/>
              </p:ext>
            </p:extLst>
          </p:nvPr>
        </p:nvGraphicFramePr>
        <p:xfrm>
          <a:off x="331251" y="3060224"/>
          <a:ext cx="72460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21">
                  <a:extLst>
                    <a:ext uri="{9D8B030D-6E8A-4147-A177-3AD203B41FA5}">
                      <a16:colId xmlns:a16="http://schemas.microsoft.com/office/drawing/2014/main" val="4131058316"/>
                    </a:ext>
                  </a:extLst>
                </a:gridCol>
                <a:gridCol w="1186120">
                  <a:extLst>
                    <a:ext uri="{9D8B030D-6E8A-4147-A177-3AD203B41FA5}">
                      <a16:colId xmlns:a16="http://schemas.microsoft.com/office/drawing/2014/main" val="679905139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367349176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46819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4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02-1234-5678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hong@gmail.com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김이화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010-9876-5432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ewha@naver.com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이화연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010-1111-2222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lee99@ewhaian.net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97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 파일 </a:t>
            </a:r>
            <a:r>
              <a:rPr lang="en-US" altLang="ko-KR" dirty="0"/>
              <a:t>-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0F940-0F92-4B3A-B92A-127F58ED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100668" cy="4351338"/>
          </a:xfrm>
        </p:spPr>
        <p:txBody>
          <a:bodyPr/>
          <a:lstStyle/>
          <a:p>
            <a:r>
              <a:rPr lang="en-US" altLang="ko-KR" dirty="0"/>
              <a:t>JSON (JavaScript Object Notation)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166C52-5A7D-4422-A723-22C5B31B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1EA98C-3F1E-474F-8A50-FF4E50DF6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3" y="1825625"/>
            <a:ext cx="4664917" cy="48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73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24D1F-6E7E-4D9A-AD92-EBF53084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18434" name="Picture 2" descr="A simple json file">
            <a:extLst>
              <a:ext uri="{FF2B5EF4-FFF2-40B4-BE49-F238E27FC236}">
                <a16:creationId xmlns:a16="http://schemas.microsoft.com/office/drawing/2014/main" id="{9C9F0FC6-1B68-4FA1-A498-66E341EE1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" y="430307"/>
            <a:ext cx="8627634" cy="58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184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– JSON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0F940-0F92-4B3A-B92A-127F58ED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81059" cy="4351338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열기</a:t>
            </a:r>
            <a:endParaRPr lang="en-US" altLang="ko-KR" dirty="0"/>
          </a:p>
          <a:p>
            <a:r>
              <a:rPr lang="ko-KR" altLang="en-US" dirty="0"/>
              <a:t>다음을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166C52-5A7D-4422-A723-22C5B31B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5C144D-C191-4705-AA3C-D5891BCA7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23" y="3071485"/>
            <a:ext cx="5336851" cy="3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13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– JSON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0F940-0F92-4B3A-B92A-127F58ED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0218"/>
            <a:ext cx="7781059" cy="504352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으로 저장하기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파일 </a:t>
            </a:r>
            <a:r>
              <a:rPr lang="ko-KR" altLang="en-US" dirty="0" err="1"/>
              <a:t>읽어오기</a:t>
            </a:r>
            <a:endParaRPr lang="en-US" altLang="ko-KR" dirty="0"/>
          </a:p>
          <a:p>
            <a:pPr lvl="1"/>
            <a:r>
              <a:rPr lang="en-US" altLang="ko-KR" dirty="0"/>
              <a:t>f = open(‘</a:t>
            </a:r>
            <a:r>
              <a:rPr lang="en-US" altLang="ko-KR" dirty="0" err="1"/>
              <a:t>person.json</a:t>
            </a:r>
            <a:r>
              <a:rPr lang="en-US" altLang="ko-KR" dirty="0"/>
              <a:t>’)</a:t>
            </a:r>
          </a:p>
          <a:p>
            <a:pPr lvl="1"/>
            <a:r>
              <a:rPr lang="en-US" altLang="ko-KR" dirty="0"/>
              <a:t>data = </a:t>
            </a:r>
            <a:r>
              <a:rPr lang="en-US" altLang="ko-KR" dirty="0" err="1"/>
              <a:t>json.load</a:t>
            </a:r>
            <a:r>
              <a:rPr lang="en-US" altLang="ko-KR" dirty="0"/>
              <a:t>(input)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 값 불러오기</a:t>
            </a:r>
            <a:endParaRPr lang="en-US" altLang="ko-KR" dirty="0"/>
          </a:p>
          <a:p>
            <a:pPr lvl="1"/>
            <a:r>
              <a:rPr lang="en-US" altLang="ko-KR" dirty="0"/>
              <a:t>data[“</a:t>
            </a:r>
            <a:r>
              <a:rPr lang="en-US" altLang="ko-KR" dirty="0" err="1"/>
              <a:t>first_name</a:t>
            </a:r>
            <a:r>
              <a:rPr lang="en-US" altLang="ko-KR" dirty="0"/>
              <a:t>”]</a:t>
            </a:r>
          </a:p>
          <a:p>
            <a:pPr lvl="1"/>
            <a:r>
              <a:rPr lang="en-US" altLang="ko-KR" dirty="0"/>
              <a:t>data["address"]["city"]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166C52-5A7D-4422-A723-22C5B31B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EDB3BD-1BB3-40A7-A001-35C55B9D3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2379"/>
            <a:ext cx="8381185" cy="8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 dirty="0"/>
              <a:t>데이터 베이스 특징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4DFEC-11DB-413B-877B-71FD3196C14A}"/>
              </a:ext>
            </a:extLst>
          </p:cNvPr>
          <p:cNvSpPr txBox="1"/>
          <p:nvPr/>
        </p:nvSpPr>
        <p:spPr>
          <a:xfrm>
            <a:off x="740538" y="1770937"/>
            <a:ext cx="795038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여러 사람에 의해 공유되어 사용될 목적으로 통합하여 관리됨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자료의 중복을 없애고 자료를 </a:t>
            </a:r>
            <a:r>
              <a:rPr lang="ko-KR" altLang="en-US" sz="2400" dirty="0" err="1"/>
              <a:t>구조화하여</a:t>
            </a:r>
            <a:r>
              <a:rPr lang="ko-KR" altLang="en-US" sz="2400" dirty="0"/>
              <a:t> 저장함으로써 자료 검색과 갱신의 효율을 높임</a:t>
            </a:r>
            <a:r>
              <a:rPr lang="en-US" altLang="ko-KR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그 밖의 특징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실시간 접근성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지속적인 변화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동시 공유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내용에 대한 참조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논리적 독립성</a:t>
            </a:r>
          </a:p>
        </p:txBody>
      </p:sp>
    </p:spTree>
    <p:extLst>
      <p:ext uri="{BB962C8B-B14F-4D97-AF65-F5344CB8AC3E}">
        <p14:creationId xmlns:p14="http://schemas.microsoft.com/office/powerpoint/2010/main" val="78790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 dirty="0"/>
              <a:t>데이터 베이스 장점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4DFEC-11DB-413B-877B-71FD3196C14A}"/>
              </a:ext>
            </a:extLst>
          </p:cNvPr>
          <p:cNvSpPr txBox="1"/>
          <p:nvPr/>
        </p:nvSpPr>
        <p:spPr>
          <a:xfrm>
            <a:off x="740538" y="1770937"/>
            <a:ext cx="79503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중복 최소화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공유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일관성</a:t>
            </a:r>
            <a:r>
              <a:rPr lang="en-US" altLang="ko-KR" sz="2400" dirty="0"/>
              <a:t>, </a:t>
            </a:r>
            <a:r>
              <a:rPr lang="ko-KR" altLang="en-US" sz="2400" dirty="0"/>
              <a:t>무결성</a:t>
            </a:r>
            <a:r>
              <a:rPr lang="en-US" altLang="ko-KR" sz="2400" dirty="0"/>
              <a:t>, </a:t>
            </a:r>
            <a:r>
              <a:rPr lang="ko-KR" altLang="en-US" sz="2400" dirty="0"/>
              <a:t>보안성 유지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최신 데이터 유지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표준화 가능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데이터의 논리적</a:t>
            </a:r>
            <a:r>
              <a:rPr lang="en-US" altLang="ko-KR" sz="2400" dirty="0"/>
              <a:t>, </a:t>
            </a:r>
            <a:r>
              <a:rPr lang="ko-KR" altLang="en-US" sz="2400" dirty="0"/>
              <a:t>물리적 독립성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용이한 데이터 접근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저장 공간 절약</a:t>
            </a:r>
          </a:p>
        </p:txBody>
      </p:sp>
    </p:spTree>
    <p:extLst>
      <p:ext uri="{BB962C8B-B14F-4D97-AF65-F5344CB8AC3E}">
        <p14:creationId xmlns:p14="http://schemas.microsoft.com/office/powerpoint/2010/main" val="25761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 dirty="0"/>
              <a:t>데이터 베이스 단점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4DFEC-11DB-413B-877B-71FD3196C14A}"/>
              </a:ext>
            </a:extLst>
          </p:cNvPr>
          <p:cNvSpPr txBox="1"/>
          <p:nvPr/>
        </p:nvSpPr>
        <p:spPr>
          <a:xfrm>
            <a:off x="740538" y="1770937"/>
            <a:ext cx="7950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데이터베이스 전문가 필요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많은 비용 부담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백업과 복구가 어려움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시스템의 복잡함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대용량 디스크로 액세스가 집중되면 과부하 발생 </a:t>
            </a:r>
          </a:p>
        </p:txBody>
      </p:sp>
    </p:spTree>
    <p:extLst>
      <p:ext uri="{BB962C8B-B14F-4D97-AF65-F5344CB8AC3E}">
        <p14:creationId xmlns:p14="http://schemas.microsoft.com/office/powerpoint/2010/main" val="82499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 dirty="0"/>
              <a:t>데이터 베이스 모델이란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4DFEC-11DB-413B-877B-71FD3196C14A}"/>
              </a:ext>
            </a:extLst>
          </p:cNvPr>
          <p:cNvSpPr txBox="1"/>
          <p:nvPr/>
        </p:nvSpPr>
        <p:spPr>
          <a:xfrm>
            <a:off x="740538" y="1770937"/>
            <a:ext cx="79503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데이터베이스 관리 시스템이 지원하는 공식 언어로 기술된 데이터베이스의 구조나 형식</a:t>
            </a:r>
            <a:r>
              <a:rPr lang="en-US" altLang="ko-KR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데이터베이스가 어떻게 구조화되고 쓰이는 지를 알려주는 이론이나 상세한 설명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09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 dirty="0"/>
              <a:t>데이터 베이스 모델의 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4DFEC-11DB-413B-877B-71FD3196C14A}"/>
              </a:ext>
            </a:extLst>
          </p:cNvPr>
          <p:cNvSpPr txBox="1"/>
          <p:nvPr/>
        </p:nvSpPr>
        <p:spPr>
          <a:xfrm>
            <a:off x="740538" y="1770937"/>
            <a:ext cx="79503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계층형 모델 </a:t>
            </a:r>
            <a:r>
              <a:rPr lang="en-US" altLang="ko-KR" sz="2400" dirty="0"/>
              <a:t>(Hierarchical model):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트리 형태 </a:t>
            </a:r>
            <a:r>
              <a:rPr lang="en-US" altLang="ko-KR" sz="2000" dirty="0"/>
              <a:t>(</a:t>
            </a:r>
            <a:r>
              <a:rPr lang="ko-KR" altLang="en-US" sz="2000" dirty="0"/>
              <a:t>반복적인 부모</a:t>
            </a:r>
            <a:r>
              <a:rPr lang="en-US" altLang="ko-KR" sz="2000" dirty="0"/>
              <a:t>-</a:t>
            </a:r>
            <a:r>
              <a:rPr lang="ko-KR" altLang="en-US" sz="2000" dirty="0"/>
              <a:t>자식</a:t>
            </a:r>
            <a:r>
              <a:rPr lang="en-US" altLang="ko-KR" sz="2000" dirty="0"/>
              <a:t>) </a:t>
            </a:r>
            <a:r>
              <a:rPr lang="ko-KR" altLang="en-US" sz="2000" dirty="0"/>
              <a:t>구조 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네트워크 모델 </a:t>
            </a:r>
            <a:r>
              <a:rPr lang="en-US" altLang="ko-KR" sz="2400" dirty="0"/>
              <a:t>(Network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계층형과 </a:t>
            </a:r>
            <a:r>
              <a:rPr lang="ko-KR" altLang="en-US" sz="2000" dirty="0" err="1"/>
              <a:t>비슷</a:t>
            </a:r>
            <a:r>
              <a:rPr lang="en-US" altLang="ko-KR" sz="2000" dirty="0"/>
              <a:t>, </a:t>
            </a:r>
            <a:r>
              <a:rPr lang="ko-KR" altLang="en-US" sz="2000" dirty="0"/>
              <a:t>단 둘 이상의 부모를 가질 수 있음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관계형 모델 </a:t>
            </a:r>
            <a:r>
              <a:rPr lang="en-US" altLang="ko-KR" sz="2400" dirty="0"/>
              <a:t>(Relational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데이터를 관계로서 표현</a:t>
            </a:r>
            <a:r>
              <a:rPr lang="en-US" altLang="ko-KR" sz="2000" dirty="0"/>
              <a:t>, </a:t>
            </a:r>
            <a:r>
              <a:rPr lang="ko-KR" altLang="en-US" sz="2000" dirty="0"/>
              <a:t>행</a:t>
            </a:r>
            <a:r>
              <a:rPr lang="en-US" altLang="ko-KR" sz="2000" dirty="0"/>
              <a:t>(tuple/record) </a:t>
            </a:r>
            <a:r>
              <a:rPr lang="ko-KR" altLang="en-US" sz="2000" dirty="0"/>
              <a:t>과 열</a:t>
            </a:r>
            <a:r>
              <a:rPr lang="en-US" altLang="ko-KR" sz="2000" dirty="0"/>
              <a:t> (field/attribute) </a:t>
            </a:r>
            <a:r>
              <a:rPr lang="ko-KR" altLang="en-US" sz="2000" dirty="0"/>
              <a:t>의 집합으로 구성</a:t>
            </a:r>
            <a:r>
              <a:rPr lang="en-US" altLang="ko-KR" sz="2000" dirty="0"/>
              <a:t>. </a:t>
            </a:r>
          </a:p>
          <a:p>
            <a:pPr lvl="1"/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객체형 모델 </a:t>
            </a:r>
            <a:r>
              <a:rPr lang="en-US" altLang="ko-KR" sz="2400" dirty="0"/>
              <a:t>(Object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정보를 객체의 형태로 표현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83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D949-3BA4-4C13-895A-FADF8E93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655"/>
            <a:ext cx="8150785" cy="1325563"/>
          </a:xfrm>
        </p:spPr>
        <p:txBody>
          <a:bodyPr/>
          <a:lstStyle/>
          <a:p>
            <a:r>
              <a:rPr lang="ko-KR" altLang="en-US" dirty="0"/>
              <a:t>데이터 베이스 모델의 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FC903-A478-4BBB-B283-066F051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26" name="Picture 2" descr="https://upload.wikimedia.org/wikipedia/commons/thumb/3/3b/Database_models.jpg/1024px-Database_models.jpg">
            <a:extLst>
              <a:ext uri="{FF2B5EF4-FFF2-40B4-BE49-F238E27FC236}">
                <a16:creationId xmlns:a16="http://schemas.microsoft.com/office/drawing/2014/main" id="{76602AFA-3D3B-4A1C-B2EA-15B94C742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12"/>
            <a:ext cx="9144000" cy="6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2C1325-E62A-4428-B1C3-D65A731854E4}"/>
              </a:ext>
            </a:extLst>
          </p:cNvPr>
          <p:cNvSpPr/>
          <p:nvPr/>
        </p:nvSpPr>
        <p:spPr>
          <a:xfrm>
            <a:off x="5264727" y="4322618"/>
            <a:ext cx="3629891" cy="239726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upload.wikimedia.org/wikipedia/commons/thumb/3/3e/Network_Model.svg/542px-Network_Model.svg.png">
            <a:extLst>
              <a:ext uri="{FF2B5EF4-FFF2-40B4-BE49-F238E27FC236}">
                <a16:creationId xmlns:a16="http://schemas.microsoft.com/office/drawing/2014/main" id="{CF8A4F5C-79DC-4AB4-8CB5-0C01A050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27" y="4221579"/>
            <a:ext cx="3020291" cy="23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147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11306</TotalTime>
  <Words>1202</Words>
  <Application>Microsoft Office PowerPoint</Application>
  <PresentationFormat>화면 슬라이드 쇼(4:3)</PresentationFormat>
  <Paragraphs>345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Arial Unicode MS</vt:lpstr>
      <vt:lpstr>Roboto Mono</vt:lpstr>
      <vt:lpstr>맑은 고딕</vt:lpstr>
      <vt:lpstr>이화체</vt:lpstr>
      <vt:lpstr>Arial</vt:lpstr>
      <vt:lpstr>Calibri</vt:lpstr>
      <vt:lpstr>Office 테마</vt:lpstr>
      <vt:lpstr>2018-2학기 오픈SW플랫폼 </vt:lpstr>
      <vt:lpstr>데이터 베이스(Database; DB)란?</vt:lpstr>
      <vt:lpstr>데이터 베이스(Database; DB)란?</vt:lpstr>
      <vt:lpstr>데이터 베이스 특징</vt:lpstr>
      <vt:lpstr>데이터 베이스 장점</vt:lpstr>
      <vt:lpstr>데이터 베이스 단점</vt:lpstr>
      <vt:lpstr>데이터 베이스 모델이란?</vt:lpstr>
      <vt:lpstr>데이터 베이스 모델의 종류</vt:lpstr>
      <vt:lpstr>데이터 베이스 모델의 종류</vt:lpstr>
      <vt:lpstr>데이터 베이스 모델의 종류</vt:lpstr>
      <vt:lpstr>데이터 베이스의 종류</vt:lpstr>
      <vt:lpstr>데이터 베이스의 종류</vt:lpstr>
      <vt:lpstr>데이터 베이스의 종류</vt:lpstr>
      <vt:lpstr>데이터 베이스의 종류</vt:lpstr>
      <vt:lpstr>데이터 베이스의 종류</vt:lpstr>
      <vt:lpstr>Firebase 주요 기능</vt:lpstr>
      <vt:lpstr>Firebase 주요 기능</vt:lpstr>
      <vt:lpstr>Firebase 주요 기능</vt:lpstr>
      <vt:lpstr>Firebase Realtime Database 특징</vt:lpstr>
      <vt:lpstr>Firebase Realtime Database 특징</vt:lpstr>
      <vt:lpstr>권장사항 </vt:lpstr>
      <vt:lpstr>권장사항 </vt:lpstr>
      <vt:lpstr>웹에서 데이터 읽고 쓰기</vt:lpstr>
      <vt:lpstr>웹에서 데이터 읽고 쓰기</vt:lpstr>
      <vt:lpstr>웹에서 데이터 읽고 쓰기</vt:lpstr>
      <vt:lpstr>웹에서 데이터 읽고 쓰기</vt:lpstr>
      <vt:lpstr>웹에서 데이터 업데이트/삭제</vt:lpstr>
      <vt:lpstr>웹에서 데이터 업데이트/삭제</vt:lpstr>
      <vt:lpstr>웹에서 데이터 업데이트/삭제</vt:lpstr>
      <vt:lpstr>JSON 파일 - Overview</vt:lpstr>
      <vt:lpstr>PowerPoint 프레젠테이션</vt:lpstr>
      <vt:lpstr>Python – JSON 실습</vt:lpstr>
      <vt:lpstr>Python – JSON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오유란(컴퓨터공학전공)</cp:lastModifiedBy>
  <cp:revision>275</cp:revision>
  <dcterms:created xsi:type="dcterms:W3CDTF">2018-01-12T04:32:51Z</dcterms:created>
  <dcterms:modified xsi:type="dcterms:W3CDTF">2018-11-21T04:38:50Z</dcterms:modified>
</cp:coreProperties>
</file>