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18" r:id="rId3"/>
    <p:sldId id="319" r:id="rId4"/>
    <p:sldId id="345" r:id="rId5"/>
    <p:sldId id="346" r:id="rId6"/>
    <p:sldId id="349" r:id="rId7"/>
    <p:sldId id="350" r:id="rId8"/>
    <p:sldId id="351" r:id="rId9"/>
    <p:sldId id="352" r:id="rId10"/>
    <p:sldId id="353" r:id="rId11"/>
    <p:sldId id="347" r:id="rId12"/>
    <p:sldId id="355" r:id="rId13"/>
    <p:sldId id="354" r:id="rId14"/>
    <p:sldId id="356" r:id="rId15"/>
    <p:sldId id="357" r:id="rId16"/>
    <p:sldId id="358" r:id="rId17"/>
    <p:sldId id="359" r:id="rId18"/>
    <p:sldId id="360" r:id="rId19"/>
    <p:sldId id="362" r:id="rId20"/>
    <p:sldId id="363" r:id="rId21"/>
    <p:sldId id="361" r:id="rId22"/>
    <p:sldId id="3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FF"/>
    <a:srgbClr val="FFFFFF"/>
    <a:srgbClr val="006640"/>
    <a:srgbClr val="127755"/>
    <a:srgbClr val="4E57A5"/>
    <a:srgbClr val="44A3BD"/>
    <a:srgbClr val="409659"/>
    <a:srgbClr val="00311E"/>
    <a:srgbClr val="BCC922"/>
    <a:srgbClr val="DED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90281" autoAdjust="0"/>
  </p:normalViewPr>
  <p:slideViewPr>
    <p:cSldViewPr snapToGrid="0">
      <p:cViewPr varScale="1">
        <p:scale>
          <a:sx n="70" d="100"/>
          <a:sy n="70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 " userId="9b78cc58-c363-4f7e-afaf-cf101069adac" providerId="ADAL" clId="{A09A0398-4ACE-47EA-A868-AC6D629B7F5C}"/>
    <pc:docChg chg="undo custSel addSld delSld modSld sldOrd">
      <pc:chgData name="오유란 " userId="9b78cc58-c363-4f7e-afaf-cf101069adac" providerId="ADAL" clId="{A09A0398-4ACE-47EA-A868-AC6D629B7F5C}" dt="2018-12-11T15:03:56.153" v="994" actId="20577"/>
      <pc:docMkLst>
        <pc:docMk/>
      </pc:docMkLst>
      <pc:sldChg chg="del">
        <pc:chgData name="오유란 " userId="9b78cc58-c363-4f7e-afaf-cf101069adac" providerId="ADAL" clId="{A09A0398-4ACE-47EA-A868-AC6D629B7F5C}" dt="2018-12-11T13:54:53.659" v="27" actId="2696"/>
        <pc:sldMkLst>
          <pc:docMk/>
          <pc:sldMk cId="3640357481" sldId="320"/>
        </pc:sldMkLst>
      </pc:sldChg>
      <pc:sldChg chg="del">
        <pc:chgData name="오유란 " userId="9b78cc58-c363-4f7e-afaf-cf101069adac" providerId="ADAL" clId="{A09A0398-4ACE-47EA-A868-AC6D629B7F5C}" dt="2018-12-11T13:54:53.706" v="32" actId="2696"/>
        <pc:sldMkLst>
          <pc:docMk/>
          <pc:sldMk cId="3809391509" sldId="326"/>
        </pc:sldMkLst>
      </pc:sldChg>
      <pc:sldChg chg="del">
        <pc:chgData name="오유란 " userId="9b78cc58-c363-4f7e-afaf-cf101069adac" providerId="ADAL" clId="{A09A0398-4ACE-47EA-A868-AC6D629B7F5C}" dt="2018-12-11T13:54:53.713" v="33" actId="2696"/>
        <pc:sldMkLst>
          <pc:docMk/>
          <pc:sldMk cId="707313788" sldId="327"/>
        </pc:sldMkLst>
      </pc:sldChg>
      <pc:sldChg chg="del">
        <pc:chgData name="오유란 " userId="9b78cc58-c363-4f7e-afaf-cf101069adac" providerId="ADAL" clId="{A09A0398-4ACE-47EA-A868-AC6D629B7F5C}" dt="2018-12-11T13:54:53.724" v="34" actId="2696"/>
        <pc:sldMkLst>
          <pc:docMk/>
          <pc:sldMk cId="3561798770" sldId="328"/>
        </pc:sldMkLst>
      </pc:sldChg>
      <pc:sldChg chg="del">
        <pc:chgData name="오유란 " userId="9b78cc58-c363-4f7e-afaf-cf101069adac" providerId="ADAL" clId="{A09A0398-4ACE-47EA-A868-AC6D629B7F5C}" dt="2018-12-11T13:54:53.733" v="35" actId="2696"/>
        <pc:sldMkLst>
          <pc:docMk/>
          <pc:sldMk cId="1177863008" sldId="330"/>
        </pc:sldMkLst>
      </pc:sldChg>
      <pc:sldChg chg="del">
        <pc:chgData name="오유란 " userId="9b78cc58-c363-4f7e-afaf-cf101069adac" providerId="ADAL" clId="{A09A0398-4ACE-47EA-A868-AC6D629B7F5C}" dt="2018-12-11T13:54:53.749" v="36" actId="2696"/>
        <pc:sldMkLst>
          <pc:docMk/>
          <pc:sldMk cId="94679041" sldId="331"/>
        </pc:sldMkLst>
      </pc:sldChg>
      <pc:sldChg chg="del">
        <pc:chgData name="오유란 " userId="9b78cc58-c363-4f7e-afaf-cf101069adac" providerId="ADAL" clId="{A09A0398-4ACE-47EA-A868-AC6D629B7F5C}" dt="2018-12-11T13:54:53.686" v="29" actId="2696"/>
        <pc:sldMkLst>
          <pc:docMk/>
          <pc:sldMk cId="248906985" sldId="335"/>
        </pc:sldMkLst>
      </pc:sldChg>
      <pc:sldChg chg="del">
        <pc:chgData name="오유란 " userId="9b78cc58-c363-4f7e-afaf-cf101069adac" providerId="ADAL" clId="{A09A0398-4ACE-47EA-A868-AC6D629B7F5C}" dt="2018-12-11T13:54:53.693" v="30" actId="2696"/>
        <pc:sldMkLst>
          <pc:docMk/>
          <pc:sldMk cId="305899111" sldId="336"/>
        </pc:sldMkLst>
      </pc:sldChg>
      <pc:sldChg chg="del">
        <pc:chgData name="오유란 " userId="9b78cc58-c363-4f7e-afaf-cf101069adac" providerId="ADAL" clId="{A09A0398-4ACE-47EA-A868-AC6D629B7F5C}" dt="2018-12-11T13:54:53.676" v="28" actId="2696"/>
        <pc:sldMkLst>
          <pc:docMk/>
          <pc:sldMk cId="3177153634" sldId="337"/>
        </pc:sldMkLst>
      </pc:sldChg>
      <pc:sldChg chg="del">
        <pc:chgData name="오유란 " userId="9b78cc58-c363-4f7e-afaf-cf101069adac" providerId="ADAL" clId="{A09A0398-4ACE-47EA-A868-AC6D629B7F5C}" dt="2018-12-11T13:54:53.700" v="31" actId="2696"/>
        <pc:sldMkLst>
          <pc:docMk/>
          <pc:sldMk cId="1994805809" sldId="338"/>
        </pc:sldMkLst>
      </pc:sldChg>
      <pc:sldChg chg="del">
        <pc:chgData name="오유란 " userId="9b78cc58-c363-4f7e-afaf-cf101069adac" providerId="ADAL" clId="{A09A0398-4ACE-47EA-A868-AC6D629B7F5C}" dt="2018-12-11T13:54:53.757" v="37" actId="2696"/>
        <pc:sldMkLst>
          <pc:docMk/>
          <pc:sldMk cId="1643975093" sldId="339"/>
        </pc:sldMkLst>
      </pc:sldChg>
      <pc:sldChg chg="del">
        <pc:chgData name="오유란 " userId="9b78cc58-c363-4f7e-afaf-cf101069adac" providerId="ADAL" clId="{A09A0398-4ACE-47EA-A868-AC6D629B7F5C}" dt="2018-12-11T13:54:53.763" v="38" actId="2696"/>
        <pc:sldMkLst>
          <pc:docMk/>
          <pc:sldMk cId="1760925781" sldId="340"/>
        </pc:sldMkLst>
      </pc:sldChg>
      <pc:sldChg chg="del">
        <pc:chgData name="오유란 " userId="9b78cc58-c363-4f7e-afaf-cf101069adac" providerId="ADAL" clId="{A09A0398-4ACE-47EA-A868-AC6D629B7F5C}" dt="2018-12-11T13:54:53.797" v="40" actId="2696"/>
        <pc:sldMkLst>
          <pc:docMk/>
          <pc:sldMk cId="3007962274" sldId="341"/>
        </pc:sldMkLst>
      </pc:sldChg>
      <pc:sldChg chg="del">
        <pc:chgData name="오유란 " userId="9b78cc58-c363-4f7e-afaf-cf101069adac" providerId="ADAL" clId="{A09A0398-4ACE-47EA-A868-AC6D629B7F5C}" dt="2018-12-11T13:54:53.778" v="39" actId="2696"/>
        <pc:sldMkLst>
          <pc:docMk/>
          <pc:sldMk cId="302184096" sldId="343"/>
        </pc:sldMkLst>
      </pc:sldChg>
      <pc:sldChg chg="del">
        <pc:chgData name="오유란 " userId="9b78cc58-c363-4f7e-afaf-cf101069adac" providerId="ADAL" clId="{A09A0398-4ACE-47EA-A868-AC6D629B7F5C}" dt="2018-12-11T13:54:53.808" v="41" actId="2696"/>
        <pc:sldMkLst>
          <pc:docMk/>
          <pc:sldMk cId="4055157891" sldId="344"/>
        </pc:sldMkLst>
      </pc:sldChg>
      <pc:sldChg chg="addSp modSp">
        <pc:chgData name="오유란 " userId="9b78cc58-c363-4f7e-afaf-cf101069adac" providerId="ADAL" clId="{A09A0398-4ACE-47EA-A868-AC6D629B7F5C}" dt="2018-12-11T13:54:05.630" v="26" actId="1076"/>
        <pc:sldMkLst>
          <pc:docMk/>
          <pc:sldMk cId="2382966534" sldId="347"/>
        </pc:sldMkLst>
        <pc:picChg chg="add mod">
          <ac:chgData name="오유란 " userId="9b78cc58-c363-4f7e-afaf-cf101069adac" providerId="ADAL" clId="{A09A0398-4ACE-47EA-A868-AC6D629B7F5C}" dt="2018-12-11T13:54:05.630" v="26" actId="1076"/>
          <ac:picMkLst>
            <pc:docMk/>
            <pc:sldMk cId="2382966534" sldId="347"/>
            <ac:picMk id="4" creationId="{9D86A9C1-10E4-4A2E-A134-11BCBE4EF2EE}"/>
          </ac:picMkLst>
        </pc:picChg>
      </pc:sldChg>
      <pc:sldChg chg="modSp add">
        <pc:chgData name="오유란 " userId="9b78cc58-c363-4f7e-afaf-cf101069adac" providerId="ADAL" clId="{A09A0398-4ACE-47EA-A868-AC6D629B7F5C}" dt="2018-12-11T13:42:06.900" v="2"/>
        <pc:sldMkLst>
          <pc:docMk/>
          <pc:sldMk cId="666582138" sldId="352"/>
        </pc:sldMkLst>
        <pc:spChg chg="mod">
          <ac:chgData name="오유란 " userId="9b78cc58-c363-4f7e-afaf-cf101069adac" providerId="ADAL" clId="{A09A0398-4ACE-47EA-A868-AC6D629B7F5C}" dt="2018-12-11T13:42:06.900" v="2"/>
          <ac:spMkLst>
            <pc:docMk/>
            <pc:sldMk cId="666582138" sldId="352"/>
            <ac:spMk id="8" creationId="{30A5D7C9-D9A2-466E-B607-08F2CEAECFF2}"/>
          </ac:spMkLst>
        </pc:spChg>
      </pc:sldChg>
      <pc:sldChg chg="addSp delSp modSp add">
        <pc:chgData name="오유란 " userId="9b78cc58-c363-4f7e-afaf-cf101069adac" providerId="ADAL" clId="{A09A0398-4ACE-47EA-A868-AC6D629B7F5C}" dt="2018-12-11T13:53:25.681" v="21" actId="14100"/>
        <pc:sldMkLst>
          <pc:docMk/>
          <pc:sldMk cId="1001988111" sldId="353"/>
        </pc:sldMkLst>
        <pc:spChg chg="del">
          <ac:chgData name="오유란 " userId="9b78cc58-c363-4f7e-afaf-cf101069adac" providerId="ADAL" clId="{A09A0398-4ACE-47EA-A868-AC6D629B7F5C}" dt="2018-12-11T13:52:17.348" v="4" actId="478"/>
          <ac:spMkLst>
            <pc:docMk/>
            <pc:sldMk cId="1001988111" sldId="353"/>
            <ac:spMk id="8" creationId="{30A5D7C9-D9A2-466E-B607-08F2CEAECFF2}"/>
          </ac:spMkLst>
        </pc:spChg>
        <pc:spChg chg="add mod">
          <ac:chgData name="오유란 " userId="9b78cc58-c363-4f7e-afaf-cf101069adac" providerId="ADAL" clId="{A09A0398-4ACE-47EA-A868-AC6D629B7F5C}" dt="2018-12-11T13:52:48.781" v="7" actId="1076"/>
          <ac:spMkLst>
            <pc:docMk/>
            <pc:sldMk cId="1001988111" sldId="353"/>
            <ac:spMk id="9" creationId="{22EBAEDA-F8C1-418D-9F4A-3D499A061854}"/>
          </ac:spMkLst>
        </pc:spChg>
        <pc:spChg chg="add mod">
          <ac:chgData name="오유란 " userId="9b78cc58-c363-4f7e-afaf-cf101069adac" providerId="ADAL" clId="{A09A0398-4ACE-47EA-A868-AC6D629B7F5C}" dt="2018-12-11T13:52:57.816" v="11" actId="14100"/>
          <ac:spMkLst>
            <pc:docMk/>
            <pc:sldMk cId="1001988111" sldId="353"/>
            <ac:spMk id="10" creationId="{96AF0D63-01B0-4E59-A1A9-1CB424F2B565}"/>
          </ac:spMkLst>
        </pc:spChg>
        <pc:spChg chg="add mod">
          <ac:chgData name="오유란 " userId="9b78cc58-c363-4f7e-afaf-cf101069adac" providerId="ADAL" clId="{A09A0398-4ACE-47EA-A868-AC6D629B7F5C}" dt="2018-12-11T13:53:11.710" v="15" actId="1076"/>
          <ac:spMkLst>
            <pc:docMk/>
            <pc:sldMk cId="1001988111" sldId="353"/>
            <ac:spMk id="11" creationId="{D0F336B7-AD64-4B2B-8848-856AD670F934}"/>
          </ac:spMkLst>
        </pc:spChg>
        <pc:spChg chg="add mod">
          <ac:chgData name="오유란 " userId="9b78cc58-c363-4f7e-afaf-cf101069adac" providerId="ADAL" clId="{A09A0398-4ACE-47EA-A868-AC6D629B7F5C}" dt="2018-12-11T13:53:18.744" v="18" actId="14100"/>
          <ac:spMkLst>
            <pc:docMk/>
            <pc:sldMk cId="1001988111" sldId="353"/>
            <ac:spMk id="12" creationId="{217DC6E6-8336-4FA4-AA92-645CBB75BD51}"/>
          </ac:spMkLst>
        </pc:spChg>
        <pc:spChg chg="add mod">
          <ac:chgData name="오유란 " userId="9b78cc58-c363-4f7e-afaf-cf101069adac" providerId="ADAL" clId="{A09A0398-4ACE-47EA-A868-AC6D629B7F5C}" dt="2018-12-11T13:53:25.681" v="21" actId="14100"/>
          <ac:spMkLst>
            <pc:docMk/>
            <pc:sldMk cId="1001988111" sldId="353"/>
            <ac:spMk id="13" creationId="{286195C8-B9BC-40F3-97E1-8BA5F32D9981}"/>
          </ac:spMkLst>
        </pc:spChg>
        <pc:picChg chg="add mod">
          <ac:chgData name="오유란 " userId="9b78cc58-c363-4f7e-afaf-cf101069adac" providerId="ADAL" clId="{A09A0398-4ACE-47EA-A868-AC6D629B7F5C}" dt="2018-12-11T13:53:02.777" v="14" actId="1076"/>
          <ac:picMkLst>
            <pc:docMk/>
            <pc:sldMk cId="1001988111" sldId="353"/>
            <ac:picMk id="4" creationId="{5ECA2A90-1CF1-4576-823A-BAE9D0435CEF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00:40.442" v="149"/>
        <pc:sldMkLst>
          <pc:docMk/>
          <pc:sldMk cId="1717192008" sldId="354"/>
        </pc:sldMkLst>
        <pc:spChg chg="mod">
          <ac:chgData name="오유란 " userId="9b78cc58-c363-4f7e-afaf-cf101069adac" providerId="ADAL" clId="{A09A0398-4ACE-47EA-A868-AC6D629B7F5C}" dt="2018-12-11T14:00:40.442" v="149"/>
          <ac:spMkLst>
            <pc:docMk/>
            <pc:sldMk cId="1717192008" sldId="354"/>
            <ac:spMk id="2" creationId="{27DA189A-20EA-4EA1-8853-D244FB80FB41}"/>
          </ac:spMkLst>
        </pc:spChg>
        <pc:spChg chg="del mod">
          <ac:chgData name="오유란 " userId="9b78cc58-c363-4f7e-afaf-cf101069adac" providerId="ADAL" clId="{A09A0398-4ACE-47EA-A868-AC6D629B7F5C}" dt="2018-12-11T13:59:41.146" v="136" actId="478"/>
          <ac:spMkLst>
            <pc:docMk/>
            <pc:sldMk cId="1717192008" sldId="354"/>
            <ac:spMk id="8" creationId="{30A5D7C9-D9A2-466E-B607-08F2CEAECFF2}"/>
          </ac:spMkLst>
        </pc:spChg>
        <pc:picChg chg="del">
          <ac:chgData name="오유란 " userId="9b78cc58-c363-4f7e-afaf-cf101069adac" providerId="ADAL" clId="{A09A0398-4ACE-47EA-A868-AC6D629B7F5C}" dt="2018-12-11T13:55:04.227" v="43" actId="478"/>
          <ac:picMkLst>
            <pc:docMk/>
            <pc:sldMk cId="1717192008" sldId="354"/>
            <ac:picMk id="4" creationId="{9D86A9C1-10E4-4A2E-A134-11BCBE4EF2EE}"/>
          </ac:picMkLst>
        </pc:picChg>
        <pc:picChg chg="add del mod">
          <ac:chgData name="오유란 " userId="9b78cc58-c363-4f7e-afaf-cf101069adac" providerId="ADAL" clId="{A09A0398-4ACE-47EA-A868-AC6D629B7F5C}" dt="2018-12-11T13:59:47.479" v="138" actId="478"/>
          <ac:picMkLst>
            <pc:docMk/>
            <pc:sldMk cId="1717192008" sldId="354"/>
            <ac:picMk id="5" creationId="{DC82259E-FC15-49B5-A58B-8BBD1A2F455C}"/>
          </ac:picMkLst>
        </pc:picChg>
        <pc:picChg chg="add del">
          <ac:chgData name="오유란 " userId="9b78cc58-c363-4f7e-afaf-cf101069adac" providerId="ADAL" clId="{A09A0398-4ACE-47EA-A868-AC6D629B7F5C}" dt="2018-12-11T13:59:36.039" v="134" actId="478"/>
          <ac:picMkLst>
            <pc:docMk/>
            <pc:sldMk cId="1717192008" sldId="354"/>
            <ac:picMk id="1026" creationId="{60D0E3BF-4417-4064-86ED-513A07FE09C9}"/>
          </ac:picMkLst>
        </pc:picChg>
        <pc:picChg chg="add mod">
          <ac:chgData name="오유란 " userId="9b78cc58-c363-4f7e-afaf-cf101069adac" providerId="ADAL" clId="{A09A0398-4ACE-47EA-A868-AC6D629B7F5C}" dt="2018-12-11T13:59:53.082" v="140" actId="1076"/>
          <ac:picMkLst>
            <pc:docMk/>
            <pc:sldMk cId="1717192008" sldId="354"/>
            <ac:picMk id="1028" creationId="{BEE4E5DB-25B1-45DB-A34C-F420082EAEF1}"/>
          </ac:picMkLst>
        </pc:picChg>
      </pc:sldChg>
      <pc:sldChg chg="delSp add del">
        <pc:chgData name="오유란 " userId="9b78cc58-c363-4f7e-afaf-cf101069adac" providerId="ADAL" clId="{A09A0398-4ACE-47EA-A868-AC6D629B7F5C}" dt="2018-12-11T13:53:48.583" v="24" actId="2696"/>
        <pc:sldMkLst>
          <pc:docMk/>
          <pc:sldMk cId="2633886592" sldId="354"/>
        </pc:sldMkLst>
        <pc:picChg chg="del">
          <ac:chgData name="오유란 " userId="9b78cc58-c363-4f7e-afaf-cf101069adac" providerId="ADAL" clId="{A09A0398-4ACE-47EA-A868-AC6D629B7F5C}" dt="2018-12-11T13:53:44.682" v="23" actId="478"/>
          <ac:picMkLst>
            <pc:docMk/>
            <pc:sldMk cId="2633886592" sldId="354"/>
            <ac:picMk id="4" creationId="{5ECA2A90-1CF1-4576-823A-BAE9D0435CEF}"/>
          </ac:picMkLst>
        </pc:picChg>
      </pc:sldChg>
      <pc:sldChg chg="delSp modSp add ord">
        <pc:chgData name="오유란 " userId="9b78cc58-c363-4f7e-afaf-cf101069adac" providerId="ADAL" clId="{A09A0398-4ACE-47EA-A868-AC6D629B7F5C}" dt="2018-12-11T13:59:21.605" v="133"/>
        <pc:sldMkLst>
          <pc:docMk/>
          <pc:sldMk cId="1367878386" sldId="355"/>
        </pc:sldMkLst>
        <pc:spChg chg="mod">
          <ac:chgData name="오유란 " userId="9b78cc58-c363-4f7e-afaf-cf101069adac" providerId="ADAL" clId="{A09A0398-4ACE-47EA-A868-AC6D629B7F5C}" dt="2018-12-11T13:59:03.327" v="131"/>
          <ac:spMkLst>
            <pc:docMk/>
            <pc:sldMk cId="1367878386" sldId="355"/>
            <ac:spMk id="8" creationId="{30A5D7C9-D9A2-466E-B607-08F2CEAECFF2}"/>
          </ac:spMkLst>
        </pc:spChg>
        <pc:picChg chg="del">
          <ac:chgData name="오유란 " userId="9b78cc58-c363-4f7e-afaf-cf101069adac" providerId="ADAL" clId="{A09A0398-4ACE-47EA-A868-AC6D629B7F5C}" dt="2018-12-11T13:58:52.184" v="95" actId="478"/>
          <ac:picMkLst>
            <pc:docMk/>
            <pc:sldMk cId="1367878386" sldId="355"/>
            <ac:picMk id="5" creationId="{DC82259E-FC15-49B5-A58B-8BBD1A2F455C}"/>
          </ac:picMkLst>
        </pc:picChg>
        <pc:picChg chg="mod">
          <ac:chgData name="오유란 " userId="9b78cc58-c363-4f7e-afaf-cf101069adac" providerId="ADAL" clId="{A09A0398-4ACE-47EA-A868-AC6D629B7F5C}" dt="2018-12-11T13:59:18.160" v="132" actId="1076"/>
          <ac:picMkLst>
            <pc:docMk/>
            <pc:sldMk cId="1367878386" sldId="355"/>
            <ac:picMk id="1026" creationId="{60D0E3BF-4417-4064-86ED-513A07FE09C9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02:19.692" v="203"/>
        <pc:sldMkLst>
          <pc:docMk/>
          <pc:sldMk cId="982027065" sldId="356"/>
        </pc:sldMkLst>
        <pc:spChg chg="mod">
          <ac:chgData name="오유란 " userId="9b78cc58-c363-4f7e-afaf-cf101069adac" providerId="ADAL" clId="{A09A0398-4ACE-47EA-A868-AC6D629B7F5C}" dt="2018-12-11T14:00:54.034" v="165" actId="14100"/>
          <ac:spMkLst>
            <pc:docMk/>
            <pc:sldMk cId="982027065" sldId="356"/>
            <ac:spMk id="2" creationId="{27DA189A-20EA-4EA1-8853-D244FB80FB41}"/>
          </ac:spMkLst>
        </pc:spChg>
        <pc:spChg chg="add mod">
          <ac:chgData name="오유란 " userId="9b78cc58-c363-4f7e-afaf-cf101069adac" providerId="ADAL" clId="{A09A0398-4ACE-47EA-A868-AC6D629B7F5C}" dt="2018-12-11T14:02:19.692" v="203"/>
          <ac:spMkLst>
            <pc:docMk/>
            <pc:sldMk cId="982027065" sldId="356"/>
            <ac:spMk id="3" creationId="{4FE0A53D-A13F-4AA2-A084-95C22D99F3C8}"/>
          </ac:spMkLst>
        </pc:spChg>
        <pc:picChg chg="del">
          <ac:chgData name="오유란 " userId="9b78cc58-c363-4f7e-afaf-cf101069adac" providerId="ADAL" clId="{A09A0398-4ACE-47EA-A868-AC6D629B7F5C}" dt="2018-12-11T14:01:28.120" v="166" actId="478"/>
          <ac:picMkLst>
            <pc:docMk/>
            <pc:sldMk cId="982027065" sldId="356"/>
            <ac:picMk id="1028" creationId="{BEE4E5DB-25B1-45DB-A34C-F420082EAEF1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02:34.266" v="207" actId="1076"/>
        <pc:sldMkLst>
          <pc:docMk/>
          <pc:sldMk cId="3723893232" sldId="357"/>
        </pc:sldMkLst>
        <pc:spChg chg="del">
          <ac:chgData name="오유란 " userId="9b78cc58-c363-4f7e-afaf-cf101069adac" providerId="ADAL" clId="{A09A0398-4ACE-47EA-A868-AC6D629B7F5C}" dt="2018-12-11T14:02:25.600" v="205" actId="478"/>
          <ac:spMkLst>
            <pc:docMk/>
            <pc:sldMk cId="3723893232" sldId="357"/>
            <ac:spMk id="3" creationId="{4FE0A53D-A13F-4AA2-A084-95C22D99F3C8}"/>
          </ac:spMkLst>
        </pc:spChg>
        <pc:picChg chg="add mod">
          <ac:chgData name="오유란 " userId="9b78cc58-c363-4f7e-afaf-cf101069adac" providerId="ADAL" clId="{A09A0398-4ACE-47EA-A868-AC6D629B7F5C}" dt="2018-12-11T14:02:34.266" v="207" actId="1076"/>
          <ac:picMkLst>
            <pc:docMk/>
            <pc:sldMk cId="3723893232" sldId="357"/>
            <ac:picMk id="3074" creationId="{FB385E4A-49DC-4746-A751-D23378613162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04:10.703" v="225" actId="1076"/>
        <pc:sldMkLst>
          <pc:docMk/>
          <pc:sldMk cId="2686367221" sldId="358"/>
        </pc:sldMkLst>
        <pc:spChg chg="mod">
          <ac:chgData name="오유란 " userId="9b78cc58-c363-4f7e-afaf-cf101069adac" providerId="ADAL" clId="{A09A0398-4ACE-47EA-A868-AC6D629B7F5C}" dt="2018-12-11T14:03:55.884" v="222" actId="14100"/>
          <ac:spMkLst>
            <pc:docMk/>
            <pc:sldMk cId="2686367221" sldId="358"/>
            <ac:spMk id="2" creationId="{27DA189A-20EA-4EA1-8853-D244FB80FB41}"/>
          </ac:spMkLst>
        </pc:spChg>
        <pc:picChg chg="add mod">
          <ac:chgData name="오유란 " userId="9b78cc58-c363-4f7e-afaf-cf101069adac" providerId="ADAL" clId="{A09A0398-4ACE-47EA-A868-AC6D629B7F5C}" dt="2018-12-11T14:04:10.703" v="225" actId="1076"/>
          <ac:picMkLst>
            <pc:docMk/>
            <pc:sldMk cId="2686367221" sldId="358"/>
            <ac:picMk id="4" creationId="{ED3B4D9E-4D6E-4FA1-BB03-FD72FFE79C1A}"/>
          </ac:picMkLst>
        </pc:picChg>
        <pc:picChg chg="del">
          <ac:chgData name="오유란 " userId="9b78cc58-c363-4f7e-afaf-cf101069adac" providerId="ADAL" clId="{A09A0398-4ACE-47EA-A868-AC6D629B7F5C}" dt="2018-12-11T14:03:58.707" v="223" actId="478"/>
          <ac:picMkLst>
            <pc:docMk/>
            <pc:sldMk cId="2686367221" sldId="358"/>
            <ac:picMk id="3074" creationId="{FB385E4A-49DC-4746-A751-D23378613162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05:18.640" v="244"/>
        <pc:sldMkLst>
          <pc:docMk/>
          <pc:sldMk cId="3515761017" sldId="359"/>
        </pc:sldMkLst>
        <pc:spChg chg="mod">
          <ac:chgData name="오유란 " userId="9b78cc58-c363-4f7e-afaf-cf101069adac" providerId="ADAL" clId="{A09A0398-4ACE-47EA-A868-AC6D629B7F5C}" dt="2018-12-11T14:04:33.248" v="238"/>
          <ac:spMkLst>
            <pc:docMk/>
            <pc:sldMk cId="3515761017" sldId="359"/>
            <ac:spMk id="2" creationId="{27DA189A-20EA-4EA1-8853-D244FB80FB41}"/>
          </ac:spMkLst>
        </pc:spChg>
        <pc:picChg chg="del">
          <ac:chgData name="오유란 " userId="9b78cc58-c363-4f7e-afaf-cf101069adac" providerId="ADAL" clId="{A09A0398-4ACE-47EA-A868-AC6D629B7F5C}" dt="2018-12-11T14:04:36.544" v="239" actId="478"/>
          <ac:picMkLst>
            <pc:docMk/>
            <pc:sldMk cId="3515761017" sldId="359"/>
            <ac:picMk id="4" creationId="{ED3B4D9E-4D6E-4FA1-BB03-FD72FFE79C1A}"/>
          </ac:picMkLst>
        </pc:picChg>
        <pc:picChg chg="add del">
          <ac:chgData name="오유란 " userId="9b78cc58-c363-4f7e-afaf-cf101069adac" providerId="ADAL" clId="{A09A0398-4ACE-47EA-A868-AC6D629B7F5C}" dt="2018-12-11T14:05:18.640" v="244"/>
          <ac:picMkLst>
            <pc:docMk/>
            <pc:sldMk cId="3515761017" sldId="359"/>
            <ac:picMk id="8" creationId="{3CB1427B-5A42-4C27-938F-889F187139A3}"/>
          </ac:picMkLst>
        </pc:picChg>
        <pc:picChg chg="add mod">
          <ac:chgData name="오유란 " userId="9b78cc58-c363-4f7e-afaf-cf101069adac" providerId="ADAL" clId="{A09A0398-4ACE-47EA-A868-AC6D629B7F5C}" dt="2018-12-11T14:04:44.764" v="242" actId="1076"/>
          <ac:picMkLst>
            <pc:docMk/>
            <pc:sldMk cId="3515761017" sldId="359"/>
            <ac:picMk id="5122" creationId="{DC8BF1C9-2F0C-4473-94A7-FBAD25C4601E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07:44.643" v="281"/>
        <pc:sldMkLst>
          <pc:docMk/>
          <pc:sldMk cId="1729955055" sldId="360"/>
        </pc:sldMkLst>
        <pc:spChg chg="mod">
          <ac:chgData name="오유란 " userId="9b78cc58-c363-4f7e-afaf-cf101069adac" providerId="ADAL" clId="{A09A0398-4ACE-47EA-A868-AC6D629B7F5C}" dt="2018-12-11T14:05:28.622" v="256"/>
          <ac:spMkLst>
            <pc:docMk/>
            <pc:sldMk cId="1729955055" sldId="360"/>
            <ac:spMk id="2" creationId="{27DA189A-20EA-4EA1-8853-D244FB80FB41}"/>
          </ac:spMkLst>
        </pc:spChg>
        <pc:spChg chg="add mod">
          <ac:chgData name="오유란 " userId="9b78cc58-c363-4f7e-afaf-cf101069adac" providerId="ADAL" clId="{A09A0398-4ACE-47EA-A868-AC6D629B7F5C}" dt="2018-12-11T14:06:06.925" v="277" actId="1076"/>
          <ac:spMkLst>
            <pc:docMk/>
            <pc:sldMk cId="1729955055" sldId="360"/>
            <ac:spMk id="3" creationId="{030ACF3E-BC44-4561-BA05-DCFFFAF4DF32}"/>
          </ac:spMkLst>
        </pc:spChg>
        <pc:picChg chg="del">
          <ac:chgData name="오유란 " userId="9b78cc58-c363-4f7e-afaf-cf101069adac" providerId="ADAL" clId="{A09A0398-4ACE-47EA-A868-AC6D629B7F5C}" dt="2018-12-11T14:05:29.505" v="257" actId="478"/>
          <ac:picMkLst>
            <pc:docMk/>
            <pc:sldMk cId="1729955055" sldId="360"/>
            <ac:picMk id="5122" creationId="{DC8BF1C9-2F0C-4473-94A7-FBAD25C4601E}"/>
          </ac:picMkLst>
        </pc:picChg>
        <pc:picChg chg="add mod">
          <ac:chgData name="오유란 " userId="9b78cc58-c363-4f7e-afaf-cf101069adac" providerId="ADAL" clId="{A09A0398-4ACE-47EA-A868-AC6D629B7F5C}" dt="2018-12-11T14:06:16.747" v="279" actId="1076"/>
          <ac:picMkLst>
            <pc:docMk/>
            <pc:sldMk cId="1729955055" sldId="360"/>
            <ac:picMk id="7170" creationId="{9CBDBE24-5FAD-4446-BBB0-CB599258DB01}"/>
          </ac:picMkLst>
        </pc:picChg>
        <pc:picChg chg="add del">
          <ac:chgData name="오유란 " userId="9b78cc58-c363-4f7e-afaf-cf101069adac" providerId="ADAL" clId="{A09A0398-4ACE-47EA-A868-AC6D629B7F5C}" dt="2018-12-11T14:07:44.643" v="281"/>
          <ac:picMkLst>
            <pc:docMk/>
            <pc:sldMk cId="1729955055" sldId="360"/>
            <ac:picMk id="7172" creationId="{2B33ADE6-89A2-4BAA-9AE0-919CD1A99B8E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23:11.787" v="335"/>
        <pc:sldMkLst>
          <pc:docMk/>
          <pc:sldMk cId="3966820346" sldId="361"/>
        </pc:sldMkLst>
        <pc:spChg chg="mod">
          <ac:chgData name="오유란 " userId="9b78cc58-c363-4f7e-afaf-cf101069adac" providerId="ADAL" clId="{A09A0398-4ACE-47EA-A868-AC6D629B7F5C}" dt="2018-12-11T14:23:11.787" v="335"/>
          <ac:spMkLst>
            <pc:docMk/>
            <pc:sldMk cId="3966820346" sldId="361"/>
            <ac:spMk id="2" creationId="{27DA189A-20EA-4EA1-8853-D244FB80FB41}"/>
          </ac:spMkLst>
        </pc:spChg>
        <pc:spChg chg="del">
          <ac:chgData name="오유란 " userId="9b78cc58-c363-4f7e-afaf-cf101069adac" providerId="ADAL" clId="{A09A0398-4ACE-47EA-A868-AC6D629B7F5C}" dt="2018-12-11T14:08:17.553" v="305" actId="478"/>
          <ac:spMkLst>
            <pc:docMk/>
            <pc:sldMk cId="3966820346" sldId="361"/>
            <ac:spMk id="3" creationId="{030ACF3E-BC44-4561-BA05-DCFFFAF4DF32}"/>
          </ac:spMkLst>
        </pc:spChg>
        <pc:spChg chg="mod">
          <ac:chgData name="오유란 " userId="9b78cc58-c363-4f7e-afaf-cf101069adac" providerId="ADAL" clId="{A09A0398-4ACE-47EA-A868-AC6D629B7F5C}" dt="2018-12-11T14:08:01.102" v="304"/>
          <ac:spMkLst>
            <pc:docMk/>
            <pc:sldMk cId="3966820346" sldId="361"/>
            <ac:spMk id="7" creationId="{24790A6D-7DB6-4BC0-BAE3-DDC975F134A6}"/>
          </ac:spMkLst>
        </pc:spChg>
        <pc:picChg chg="add mod">
          <ac:chgData name="오유란 " userId="9b78cc58-c363-4f7e-afaf-cf101069adac" providerId="ADAL" clId="{A09A0398-4ACE-47EA-A868-AC6D629B7F5C}" dt="2018-12-11T14:08:40.304" v="308" actId="1076"/>
          <ac:picMkLst>
            <pc:docMk/>
            <pc:sldMk cId="3966820346" sldId="361"/>
            <ac:picMk id="5" creationId="{A5B750E2-8298-41DF-965E-C815381B030F}"/>
          </ac:picMkLst>
        </pc:picChg>
        <pc:picChg chg="del">
          <ac:chgData name="오유란 " userId="9b78cc58-c363-4f7e-afaf-cf101069adac" providerId="ADAL" clId="{A09A0398-4ACE-47EA-A868-AC6D629B7F5C}" dt="2018-12-11T14:08:19.200" v="306" actId="478"/>
          <ac:picMkLst>
            <pc:docMk/>
            <pc:sldMk cId="3966820346" sldId="361"/>
            <ac:picMk id="7170" creationId="{9CBDBE24-5FAD-4446-BBB0-CB599258DB01}"/>
          </ac:picMkLst>
        </pc:picChg>
      </pc:sldChg>
      <pc:sldChg chg="addSp delSp modSp add ord">
        <pc:chgData name="오유란 " userId="9b78cc58-c363-4f7e-afaf-cf101069adac" providerId="ADAL" clId="{A09A0398-4ACE-47EA-A868-AC6D629B7F5C}" dt="2018-12-11T14:39:41.156" v="510"/>
        <pc:sldMkLst>
          <pc:docMk/>
          <pc:sldMk cId="2880878932" sldId="362"/>
        </pc:sldMkLst>
        <pc:spChg chg="mod">
          <ac:chgData name="오유란 " userId="9b78cc58-c363-4f7e-afaf-cf101069adac" providerId="ADAL" clId="{A09A0398-4ACE-47EA-A868-AC6D629B7F5C}" dt="2018-12-11T14:23:23.245" v="347"/>
          <ac:spMkLst>
            <pc:docMk/>
            <pc:sldMk cId="2880878932" sldId="362"/>
            <ac:spMk id="2" creationId="{27DA189A-20EA-4EA1-8853-D244FB80FB41}"/>
          </ac:spMkLst>
        </pc:spChg>
        <pc:spChg chg="del">
          <ac:chgData name="오유란 " userId="9b78cc58-c363-4f7e-afaf-cf101069adac" providerId="ADAL" clId="{A09A0398-4ACE-47EA-A868-AC6D629B7F5C}" dt="2018-12-11T14:39:40.735" v="509" actId="478"/>
          <ac:spMkLst>
            <pc:docMk/>
            <pc:sldMk cId="2880878932" sldId="362"/>
            <ac:spMk id="7" creationId="{24790A6D-7DB6-4BC0-BAE3-DDC975F134A6}"/>
          </ac:spMkLst>
        </pc:spChg>
        <pc:spChg chg="add">
          <ac:chgData name="오유란 " userId="9b78cc58-c363-4f7e-afaf-cf101069adac" providerId="ADAL" clId="{A09A0398-4ACE-47EA-A868-AC6D629B7F5C}" dt="2018-12-11T14:39:41.156" v="510"/>
          <ac:spMkLst>
            <pc:docMk/>
            <pc:sldMk cId="2880878932" sldId="362"/>
            <ac:spMk id="8" creationId="{72540D49-6C20-4EF9-9576-3C5AD03A6B6F}"/>
          </ac:spMkLst>
        </pc:spChg>
        <pc:picChg chg="add mod">
          <ac:chgData name="오유란 " userId="9b78cc58-c363-4f7e-afaf-cf101069adac" providerId="ADAL" clId="{A09A0398-4ACE-47EA-A868-AC6D629B7F5C}" dt="2018-12-11T14:28:27.612" v="413" actId="1076"/>
          <ac:picMkLst>
            <pc:docMk/>
            <pc:sldMk cId="2880878932" sldId="362"/>
            <ac:picMk id="4" creationId="{46760185-2BFA-47E8-B0D7-FE6B006D72D7}"/>
          </ac:picMkLst>
        </pc:picChg>
        <pc:picChg chg="del">
          <ac:chgData name="오유란 " userId="9b78cc58-c363-4f7e-afaf-cf101069adac" providerId="ADAL" clId="{A09A0398-4ACE-47EA-A868-AC6D629B7F5C}" dt="2018-12-11T14:28:13.431" v="410" actId="478"/>
          <ac:picMkLst>
            <pc:docMk/>
            <pc:sldMk cId="2880878932" sldId="362"/>
            <ac:picMk id="5" creationId="{A5B750E2-8298-41DF-965E-C815381B030F}"/>
          </ac:picMkLst>
        </pc:picChg>
      </pc:sldChg>
      <pc:sldChg chg="addSp delSp modSp add">
        <pc:chgData name="오유란 " userId="9b78cc58-c363-4f7e-afaf-cf101069adac" providerId="ADAL" clId="{A09A0398-4ACE-47EA-A868-AC6D629B7F5C}" dt="2018-12-11T14:39:22.689" v="508" actId="20577"/>
        <pc:sldMkLst>
          <pc:docMk/>
          <pc:sldMk cId="1826298375" sldId="363"/>
        </pc:sldMkLst>
        <pc:spChg chg="add mod">
          <ac:chgData name="오유란 " userId="9b78cc58-c363-4f7e-afaf-cf101069adac" providerId="ADAL" clId="{A09A0398-4ACE-47EA-A868-AC6D629B7F5C}" dt="2018-12-11T14:25:38.528" v="409" actId="13926"/>
          <ac:spMkLst>
            <pc:docMk/>
            <pc:sldMk cId="1826298375" sldId="363"/>
            <ac:spMk id="3" creationId="{63D37736-1DBF-4C4D-9515-2293788183E3}"/>
          </ac:spMkLst>
        </pc:spChg>
        <pc:spChg chg="mod">
          <ac:chgData name="오유란 " userId="9b78cc58-c363-4f7e-afaf-cf101069adac" providerId="ADAL" clId="{A09A0398-4ACE-47EA-A868-AC6D629B7F5C}" dt="2018-12-11T14:39:22.689" v="508" actId="20577"/>
          <ac:spMkLst>
            <pc:docMk/>
            <pc:sldMk cId="1826298375" sldId="363"/>
            <ac:spMk id="7" creationId="{24790A6D-7DB6-4BC0-BAE3-DDC975F134A6}"/>
          </ac:spMkLst>
        </pc:spChg>
        <pc:picChg chg="del">
          <ac:chgData name="오유란 " userId="9b78cc58-c363-4f7e-afaf-cf101069adac" providerId="ADAL" clId="{A09A0398-4ACE-47EA-A868-AC6D629B7F5C}" dt="2018-12-11T14:23:26.592" v="349" actId="478"/>
          <ac:picMkLst>
            <pc:docMk/>
            <pc:sldMk cId="1826298375" sldId="363"/>
            <ac:picMk id="5" creationId="{A5B750E2-8298-41DF-965E-C815381B030F}"/>
          </ac:picMkLst>
        </pc:picChg>
      </pc:sldChg>
      <pc:sldChg chg="add del">
        <pc:chgData name="오유란 " userId="9b78cc58-c363-4f7e-afaf-cf101069adac" providerId="ADAL" clId="{A09A0398-4ACE-47EA-A868-AC6D629B7F5C}" dt="2018-12-11T14:23:32.299" v="351"/>
        <pc:sldMkLst>
          <pc:docMk/>
          <pc:sldMk cId="504983428" sldId="364"/>
        </pc:sldMkLst>
      </pc:sldChg>
      <pc:sldChg chg="addSp modSp add">
        <pc:chgData name="오유란 " userId="9b78cc58-c363-4f7e-afaf-cf101069adac" providerId="ADAL" clId="{A09A0398-4ACE-47EA-A868-AC6D629B7F5C}" dt="2018-12-11T15:03:56.153" v="994" actId="20577"/>
        <pc:sldMkLst>
          <pc:docMk/>
          <pc:sldMk cId="704430668" sldId="364"/>
        </pc:sldMkLst>
        <pc:spChg chg="mod">
          <ac:chgData name="오유란 " userId="9b78cc58-c363-4f7e-afaf-cf101069adac" providerId="ADAL" clId="{A09A0398-4ACE-47EA-A868-AC6D629B7F5C}" dt="2018-12-11T14:40:18.851" v="606"/>
          <ac:spMkLst>
            <pc:docMk/>
            <pc:sldMk cId="704430668" sldId="364"/>
            <ac:spMk id="2" creationId="{27DA189A-20EA-4EA1-8853-D244FB80FB41}"/>
          </ac:spMkLst>
        </pc:spChg>
        <pc:spChg chg="mod">
          <ac:chgData name="오유란 " userId="9b78cc58-c363-4f7e-afaf-cf101069adac" providerId="ADAL" clId="{A09A0398-4ACE-47EA-A868-AC6D629B7F5C}" dt="2018-12-11T15:03:56.153" v="994" actId="20577"/>
          <ac:spMkLst>
            <pc:docMk/>
            <pc:sldMk cId="704430668" sldId="364"/>
            <ac:spMk id="3" creationId="{63D37736-1DBF-4C4D-9515-2293788183E3}"/>
          </ac:spMkLst>
        </pc:spChg>
        <pc:spChg chg="add mod">
          <ac:chgData name="오유란 " userId="9b78cc58-c363-4f7e-afaf-cf101069adac" providerId="ADAL" clId="{A09A0398-4ACE-47EA-A868-AC6D629B7F5C}" dt="2018-12-11T14:41:49.021" v="707" actId="20577"/>
          <ac:spMkLst>
            <pc:docMk/>
            <pc:sldMk cId="704430668" sldId="364"/>
            <ac:spMk id="4" creationId="{991550CC-5E70-4A23-ACB0-FBCDDB7BB0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8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7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6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9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2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0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7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1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9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03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5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6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5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7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6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5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D601-2378-4853-BABE-939C13ABA604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FA1A-891C-4C97-9513-A919AC2B4838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A3C-0721-458A-8D7D-C97D30D53BE9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A641-8D73-4B2D-9416-BC3DF39C2BC3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746-FC39-4676-95E0-BD0E49C96AA4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FD78-9BDB-4459-BBC2-7A6E8708D069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DC8-08D6-4F7B-AB5E-225CBF630909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1538-7F3A-4EAC-B85F-0C48CB2FF5C3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1D89-8142-4A2D-B51C-01F0DB47DB88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F9CE-FEA7-4797-AC5D-5F36FE6A2566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655C-8E73-4DEC-B308-EA57EF1AA256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EF965D83-F9E3-4408-A1EB-C42A6D473483}" type="datetime1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evelopers.naver.com/apps/#/li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naver.com/docs/search/we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web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movi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movi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naver.com/docs/common/openapigui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hyperlink" Target="https://developers.naver.com/apps/#/wizard/regis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hyperlink" Target="https://developers.naver.com/apps/#/wizard/regis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naver.com/apps/#/wizard/regis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common/openapigui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naver.com/docs/common/openapiguide/appregister.md#%EC%95%A0%ED%94%8C%EB%A6%AC%EC%BC%80%EC%9D%B4%EC%85%98-%EB%93%B1%EB%A1%9D-%EC%84%B8%EB%B6%80-%EC%A0%95%EB%B3%B4" TargetMode="External"/><Relationship Id="rId4" Type="http://schemas.openxmlformats.org/officeDocument/2006/relationships/hyperlink" Target="https://developers.naver.com/apps/#/wizard/regi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3923"/>
            <a:ext cx="6858000" cy="24003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2018-12-12</a:t>
            </a:r>
          </a:p>
          <a:p>
            <a:r>
              <a:rPr lang="ko-KR" altLang="en-US" sz="3200" dirty="0"/>
              <a:t>검색 </a:t>
            </a:r>
            <a:r>
              <a:rPr lang="en-US" altLang="ko-KR" sz="3200" dirty="0"/>
              <a:t>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A2A90-1CF1-4576-823A-BAE9D0435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23" y="0"/>
            <a:ext cx="6850154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BAEDA-F8C1-418D-9F4A-3D499A061854}"/>
              </a:ext>
            </a:extLst>
          </p:cNvPr>
          <p:cNvSpPr/>
          <p:nvPr/>
        </p:nvSpPr>
        <p:spPr>
          <a:xfrm>
            <a:off x="3275462" y="24655"/>
            <a:ext cx="1542197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AF0D63-01B0-4E59-A1A9-1CB424F2B565}"/>
              </a:ext>
            </a:extLst>
          </p:cNvPr>
          <p:cNvSpPr/>
          <p:nvPr/>
        </p:nvSpPr>
        <p:spPr>
          <a:xfrm>
            <a:off x="3275462" y="1078906"/>
            <a:ext cx="2047165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F336B7-AD64-4B2B-8848-856AD670F934}"/>
              </a:ext>
            </a:extLst>
          </p:cNvPr>
          <p:cNvSpPr/>
          <p:nvPr/>
        </p:nvSpPr>
        <p:spPr>
          <a:xfrm>
            <a:off x="3275461" y="2926645"/>
            <a:ext cx="2047165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DC6E6-8336-4FA4-AA92-645CBB75BD51}"/>
              </a:ext>
            </a:extLst>
          </p:cNvPr>
          <p:cNvSpPr/>
          <p:nvPr/>
        </p:nvSpPr>
        <p:spPr>
          <a:xfrm>
            <a:off x="3548417" y="4223886"/>
            <a:ext cx="4203511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6195C8-B9BC-40F3-97E1-8BA5F32D9981}"/>
              </a:ext>
            </a:extLst>
          </p:cNvPr>
          <p:cNvSpPr/>
          <p:nvPr/>
        </p:nvSpPr>
        <p:spPr>
          <a:xfrm>
            <a:off x="3220871" y="6402979"/>
            <a:ext cx="1241948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8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5D7C9-D9A2-466E-B607-08F2CEAECFF2}"/>
              </a:ext>
            </a:extLst>
          </p:cNvPr>
          <p:cNvSpPr txBox="1"/>
          <p:nvPr/>
        </p:nvSpPr>
        <p:spPr>
          <a:xfrm>
            <a:off x="974908" y="1713156"/>
            <a:ext cx="7431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클라이언트 아이디와 클라이언트 시크릿 발급 받기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인증된 사용자인지 확인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오픈</a:t>
            </a:r>
            <a:r>
              <a:rPr lang="en-US" altLang="ko-KR" sz="2400" dirty="0"/>
              <a:t>API</a:t>
            </a:r>
            <a:r>
              <a:rPr lang="ko-KR" altLang="en-US" sz="2400" dirty="0"/>
              <a:t>를 호출할 때 사용 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6A9C1-10E4-4A2E-A134-11BCBE4EF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30" y="3282816"/>
            <a:ext cx="497274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어플리케이션 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5D7C9-D9A2-466E-B607-08F2CEAECFF2}"/>
              </a:ext>
            </a:extLst>
          </p:cNvPr>
          <p:cNvSpPr txBox="1"/>
          <p:nvPr/>
        </p:nvSpPr>
        <p:spPr>
          <a:xfrm>
            <a:off x="382137" y="1713156"/>
            <a:ext cx="8352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센터의 </a:t>
            </a:r>
            <a:r>
              <a:rPr lang="en-US" altLang="ko-KR" sz="2400" b="1" dirty="0">
                <a:hlinkClick r:id="rId4"/>
              </a:rPr>
              <a:t>Application &gt; </a:t>
            </a:r>
            <a:r>
              <a:rPr lang="ko-KR" altLang="en-US" sz="2400" b="1" dirty="0">
                <a:hlinkClick r:id="rId4"/>
              </a:rPr>
              <a:t>내 애플리케이션</a:t>
            </a:r>
            <a:r>
              <a:rPr lang="ko-KR" altLang="en-US" sz="2400" dirty="0"/>
              <a:t> 메뉴를 클릭하면 등록한 애플리케이션의 목록을 확인할 수 있음</a:t>
            </a:r>
            <a:r>
              <a:rPr lang="en-US" altLang="ko-KR" sz="2400" dirty="0"/>
              <a:t>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최대 </a:t>
            </a:r>
            <a:r>
              <a:rPr lang="en-US" altLang="ko-KR" sz="2400" dirty="0"/>
              <a:t>10</a:t>
            </a:r>
            <a:r>
              <a:rPr lang="ko-KR" altLang="en-US" sz="2400" dirty="0"/>
              <a:t>개까지 등록 가능</a:t>
            </a:r>
            <a:r>
              <a:rPr lang="en-US" altLang="ko-KR" sz="2400" dirty="0"/>
              <a:t>	</a:t>
            </a:r>
            <a:endParaRPr lang="ko-KR" altLang="en-US" sz="2400" dirty="0"/>
          </a:p>
        </p:txBody>
      </p:sp>
      <p:pic>
        <p:nvPicPr>
          <p:cNvPr id="1026" name="Picture 2" descr="https://developers.naver.com/proxyapi/rawgit/naver/naver-openapi-guide/master/ko/images/appconf-1.png">
            <a:extLst>
              <a:ext uri="{FF2B5EF4-FFF2-40B4-BE49-F238E27FC236}">
                <a16:creationId xmlns:a16="http://schemas.microsoft.com/office/drawing/2014/main" id="{60D0E3BF-4417-4064-86ED-513A07FE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9729"/>
            <a:ext cx="9144000" cy="16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87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어플리케이션 관리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pic>
        <p:nvPicPr>
          <p:cNvPr id="1028" name="Picture 4" descr="https://developers.naver.com/proxyapi/rawgit/naver/naver-openapi-guide/master/ko/images/appconf-3.png">
            <a:extLst>
              <a:ext uri="{FF2B5EF4-FFF2-40B4-BE49-F238E27FC236}">
                <a16:creationId xmlns:a16="http://schemas.microsoft.com/office/drawing/2014/main" id="{BEE4E5DB-25B1-45DB-A34C-F420082EA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5" y="1859479"/>
            <a:ext cx="5389609" cy="499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내 어플리케이션 관리 </a:t>
            </a:r>
            <a:r>
              <a:rPr lang="en-US" altLang="ko-KR" dirty="0"/>
              <a:t>– API</a:t>
            </a:r>
            <a:r>
              <a:rPr lang="ko-KR" altLang="en-US" dirty="0"/>
              <a:t>설정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E0A53D-A13F-4AA2-A084-95C22D99F3C8}"/>
              </a:ext>
            </a:extLst>
          </p:cNvPr>
          <p:cNvSpPr/>
          <p:nvPr/>
        </p:nvSpPr>
        <p:spPr>
          <a:xfrm>
            <a:off x="628649" y="2182356"/>
            <a:ext cx="82150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API 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설정 메뉴에서는 사용하려는 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API 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종류와 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API 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서비스 환경을 설정할 수 있음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Nanum Bar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네이버 로그인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API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를 사용하는 경우 애플리케이션 이름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Nanum Barun Gothic"/>
              </a:rPr>
              <a:t>로고이미지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개발상태도 수정할 수 있음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02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내 어플리케이션 관리 </a:t>
            </a:r>
            <a:r>
              <a:rPr lang="en-US" altLang="ko-KR" dirty="0"/>
              <a:t>– API</a:t>
            </a:r>
            <a:r>
              <a:rPr lang="ko-KR" altLang="en-US" dirty="0"/>
              <a:t>설정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pic>
        <p:nvPicPr>
          <p:cNvPr id="3074" name="Picture 2" descr="https://developers.naver.com/proxyapi/rawgit/naver/naver-openapi-guide/master/ko/images/appconf-4.png">
            <a:extLst>
              <a:ext uri="{FF2B5EF4-FFF2-40B4-BE49-F238E27FC236}">
                <a16:creationId xmlns:a16="http://schemas.microsoft.com/office/drawing/2014/main" id="{FB385E4A-49DC-4746-A751-D2337861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0436"/>
            <a:ext cx="838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9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/>
              <a:t>내 어플리케이션 관리 </a:t>
            </a:r>
            <a:r>
              <a:rPr lang="en-US" altLang="ko-KR" dirty="0"/>
              <a:t>– </a:t>
            </a:r>
            <a:r>
              <a:rPr lang="ko-KR" altLang="en-US" dirty="0"/>
              <a:t>멤버관리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B4D9E-4D6E-4FA1-BB03-FD72FFE79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1181"/>
            <a:ext cx="858322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6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/>
              <a:t>내 어플리케이션 관리 </a:t>
            </a:r>
            <a:r>
              <a:rPr lang="en-US" altLang="ko-KR" dirty="0"/>
              <a:t>– </a:t>
            </a:r>
            <a:r>
              <a:rPr lang="ko-KR" altLang="en-US" dirty="0"/>
              <a:t>통계보기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pic>
        <p:nvPicPr>
          <p:cNvPr id="5122" name="Picture 2" descr="https://developers.naver.com/proxyapi/rawgit/naver/naver-openapi-guide/master/ko/images/appconf-6.png">
            <a:extLst>
              <a:ext uri="{FF2B5EF4-FFF2-40B4-BE49-F238E27FC236}">
                <a16:creationId xmlns:a16="http://schemas.microsoft.com/office/drawing/2014/main" id="{DC8BF1C9-2F0C-4473-94A7-FBAD25C4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9" y="1783572"/>
            <a:ext cx="5752533" cy="486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6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/>
              <a:t>내 어플리케이션 관리 </a:t>
            </a:r>
            <a:r>
              <a:rPr lang="en-US" altLang="ko-KR" dirty="0"/>
              <a:t>– </a:t>
            </a:r>
            <a:r>
              <a:rPr lang="ko-KR" altLang="en-US" dirty="0"/>
              <a:t>삭제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0ACF3E-BC44-4561-BA05-DCFFFAF4DF32}"/>
              </a:ext>
            </a:extLst>
          </p:cNvPr>
          <p:cNvSpPr/>
          <p:nvPr/>
        </p:nvSpPr>
        <p:spPr>
          <a:xfrm>
            <a:off x="747214" y="1895325"/>
            <a:ext cx="76495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444444"/>
                </a:solidFill>
                <a:latin typeface="Nanum Barun Gothic"/>
              </a:rPr>
              <a:t>등록된 애플리케이션을 삭제하는 방법</a:t>
            </a:r>
            <a:r>
              <a:rPr lang="en-US" altLang="ko-KR" sz="2400" dirty="0">
                <a:solidFill>
                  <a:srgbClr val="444444"/>
                </a:solidFill>
                <a:latin typeface="Nanum Barun Gothic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삭제하려는 애플리케이션의 관리 페이지에서 </a:t>
            </a:r>
            <a:r>
              <a:rPr lang="en-US" altLang="ko-KR" sz="2400" b="1" dirty="0">
                <a:solidFill>
                  <a:srgbClr val="000000"/>
                </a:solidFill>
                <a:latin typeface="Nanum Barun Gothic"/>
              </a:rPr>
              <a:t>API </a:t>
            </a:r>
            <a:r>
              <a:rPr lang="ko-KR" altLang="en-US" sz="2400" b="1" dirty="0">
                <a:solidFill>
                  <a:srgbClr val="000000"/>
                </a:solidFill>
                <a:latin typeface="Nanum Barun Gothic"/>
              </a:rPr>
              <a:t>설정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 탭을 클릭합니다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Nanum Barun Gothic"/>
              </a:rPr>
              <a:t>애플리케이션 삭제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의 </a:t>
            </a:r>
            <a:r>
              <a:rPr lang="ko-KR" altLang="en-US" sz="2400" b="1" dirty="0">
                <a:solidFill>
                  <a:srgbClr val="000000"/>
                </a:solidFill>
                <a:latin typeface="Nanum Barun Gothic"/>
              </a:rPr>
              <a:t>애플리케이션을 </a:t>
            </a:r>
            <a:r>
              <a:rPr lang="ko-KR" altLang="en-US" sz="2400" b="1" dirty="0" err="1">
                <a:solidFill>
                  <a:srgbClr val="000000"/>
                </a:solidFill>
                <a:latin typeface="Nanum Barun Gothic"/>
              </a:rPr>
              <a:t>삭제합니다</a:t>
            </a:r>
            <a:r>
              <a:rPr lang="ko-KR" altLang="en-US" sz="2400" dirty="0" err="1">
                <a:solidFill>
                  <a:srgbClr val="000000"/>
                </a:solidFill>
                <a:latin typeface="Nanum Barun Gothic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Nanum Barun Gothic"/>
              </a:rPr>
              <a:t> 클릭합니다</a:t>
            </a:r>
            <a:r>
              <a:rPr lang="en-US" altLang="ko-KR" sz="2400" dirty="0">
                <a:solidFill>
                  <a:srgbClr val="000000"/>
                </a:solidFill>
                <a:latin typeface="Nanum Barun Gothic"/>
              </a:rPr>
              <a:t>.</a:t>
            </a:r>
            <a:endParaRPr lang="en-US" altLang="ko-KR" sz="2400" b="0" i="0" dirty="0">
              <a:solidFill>
                <a:srgbClr val="000000"/>
              </a:solidFill>
              <a:effectLst/>
              <a:latin typeface="Nanum Barun Gothic"/>
            </a:endParaRPr>
          </a:p>
        </p:txBody>
      </p:sp>
      <p:pic>
        <p:nvPicPr>
          <p:cNvPr id="7170" name="Picture 2" descr="https://developers.naver.com/proxyapi/rawgit/naver/naver-openapi-guide/master/ko/images/appconf-7.png">
            <a:extLst>
              <a:ext uri="{FF2B5EF4-FFF2-40B4-BE49-F238E27FC236}">
                <a16:creationId xmlns:a16="http://schemas.microsoft.com/office/drawing/2014/main" id="{9CBDBE24-5FAD-4446-BBB0-CB599258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5251"/>
            <a:ext cx="8382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5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 err="1"/>
              <a:t>웹문서</a:t>
            </a:r>
            <a:r>
              <a:rPr lang="ko-KR" altLang="en-US" dirty="0"/>
              <a:t> 검색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60185-2BFA-47E8-B0D7-FE6B006D7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5" y="1629404"/>
            <a:ext cx="6173349" cy="50689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540D49-6C20-4EF9-9576-3C5AD03A6B6F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https://developers.naver.com/docs/search/web/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87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</a:t>
            </a:r>
            <a:r>
              <a:rPr lang="en-US" altLang="ko-KR" dirty="0"/>
              <a:t> </a:t>
            </a:r>
            <a:r>
              <a:rPr lang="ko-KR" altLang="en-US" dirty="0"/>
              <a:t>오픈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DEA86-A0BA-455D-9F40-4AD9C338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28122-E1F9-4A64-AF41-7614445BBD79}"/>
              </a:ext>
            </a:extLst>
          </p:cNvPr>
          <p:cNvSpPr txBox="1"/>
          <p:nvPr/>
        </p:nvSpPr>
        <p:spPr>
          <a:xfrm>
            <a:off x="974908" y="1713156"/>
            <a:ext cx="7431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네이버 플랫폼의 기능을 외부 개발자가 쉽게 이용할 수 있게 웹 또는 </a:t>
            </a:r>
            <a:r>
              <a:rPr lang="en-US" altLang="ko-KR" sz="2400" dirty="0"/>
              <a:t>SDK </a:t>
            </a:r>
            <a:r>
              <a:rPr lang="ko-KR" altLang="en-US" sz="2400" dirty="0"/>
              <a:t>형태로 공개한 기술들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종류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네이버 아이디로 로그인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검색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Clova</a:t>
            </a:r>
            <a:r>
              <a:rPr lang="en-US" altLang="ko-KR" sz="2400" dirty="0"/>
              <a:t> (</a:t>
            </a:r>
            <a:r>
              <a:rPr lang="ko-KR" altLang="en-US" sz="2400" dirty="0" err="1"/>
              <a:t>음석인식</a:t>
            </a:r>
            <a:r>
              <a:rPr lang="en-US" altLang="ko-KR" sz="2400" dirty="0"/>
              <a:t>, </a:t>
            </a:r>
            <a:r>
              <a:rPr lang="ko-KR" altLang="en-US" sz="2400" dirty="0"/>
              <a:t>음성 합성</a:t>
            </a:r>
            <a:r>
              <a:rPr lang="en-US" altLang="ko-KR" sz="2400" dirty="0"/>
              <a:t>, </a:t>
            </a:r>
            <a:r>
              <a:rPr lang="ko-KR" altLang="en-US" sz="2400" dirty="0"/>
              <a:t>얼굴 인식 기술 등</a:t>
            </a:r>
            <a:r>
              <a:rPr lang="en-US" altLang="ko-KR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Papago (</a:t>
            </a:r>
            <a:r>
              <a:rPr lang="ko-KR" altLang="en-US" sz="2400" dirty="0"/>
              <a:t>기계 번역 기술</a:t>
            </a:r>
            <a:r>
              <a:rPr lang="en-US" altLang="ko-KR" sz="2400" dirty="0"/>
              <a:t>)</a:t>
            </a:r>
          </a:p>
          <a:p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B833E2-FA17-4B15-A0B5-2D0F213C9695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 err="1"/>
              <a:t>웹문서</a:t>
            </a:r>
            <a:r>
              <a:rPr lang="ko-KR" altLang="en-US" dirty="0"/>
              <a:t> 검색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https://developers.naver.com/docs/search/web/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D37736-1DBF-4C4D-9515-22937881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8" y="2086790"/>
            <a:ext cx="660773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YOUR_CLIENT_ID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YOUR_CLIENT_SECRET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encText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urllib.parse.quote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검색할 단어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"https://openapi.naver.com/v1/search/</a:t>
            </a:r>
            <a:r>
              <a:rPr lang="en-US" altLang="ko-KR" sz="1400" dirty="0" err="1">
                <a:solidFill>
                  <a:srgbClr val="183691"/>
                </a:solidFill>
                <a:latin typeface="Consolas" panose="020B0609020204030204" pitchFamily="49" charset="0"/>
              </a:rPr>
              <a:t>webkr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?query="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encText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urllib.request.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request.add_header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X-Naver-Client-Id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request.add_header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X-Naver-Client-Secret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urllib.request.urlopen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response.getcode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response_body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response_body.decode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'utf-8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9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/>
              <a:t>영화 검색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https://developers.naver.com/docs/search/movie/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750E2-8298-41DF-965E-C815381B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846"/>
            <a:ext cx="9144000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2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655"/>
            <a:ext cx="8643374" cy="1325563"/>
          </a:xfrm>
        </p:spPr>
        <p:txBody>
          <a:bodyPr/>
          <a:lstStyle/>
          <a:p>
            <a:r>
              <a:rPr lang="ko-KR" altLang="en-US" dirty="0"/>
              <a:t>영화 검색 </a:t>
            </a:r>
            <a:r>
              <a:rPr lang="en-US" altLang="ko-KR" dirty="0"/>
              <a:t>– </a:t>
            </a:r>
            <a:r>
              <a:rPr lang="ko-KR" altLang="en-US" dirty="0"/>
              <a:t>실습과제 제출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https://developers.naver.com/docs/search/movie/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D37736-1DBF-4C4D-9515-22937881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48" y="1763626"/>
            <a:ext cx="66077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A71D5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json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YOUR_CLIENT_ID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YOUR_CLIENT_SECRET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encText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urllib.parse.quote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ko-KR" sz="1400" dirty="0">
                <a:solidFill>
                  <a:srgbClr val="1836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1836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검색할 단어</a:t>
            </a:r>
            <a:r>
              <a:rPr lang="ko-KR" altLang="ko-KR" sz="1400" dirty="0">
                <a:solidFill>
                  <a:srgbClr val="1836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genre = </a:t>
            </a:r>
            <a:r>
              <a:rPr lang="ko-KR" altLang="en-US" sz="1400" dirty="0">
                <a:solidFill>
                  <a:srgbClr val="18369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400" dirty="0">
                <a:solidFill>
                  <a:srgbClr val="1836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장르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"https://openapi.naver.com/v1/search/</a:t>
            </a:r>
            <a:r>
              <a:rPr lang="en-US" altLang="ko-KR" sz="1400" dirty="0" err="1">
                <a:solidFill>
                  <a:srgbClr val="1836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webkr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?query="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encText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&amp;genre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183691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 + genre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urllib.request.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request.add_header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X-Naver-Client-Id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request.add_header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X-Naver-Client-Secret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urllib.request.urlopen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response.getcode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response_body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esult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esponse_body.decode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'utf-8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 d[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items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	print(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ko-KR" altLang="ko-KR" sz="1400" dirty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550CC-5E70-4A23-ACB0-FBCDDB7BB00A}"/>
              </a:ext>
            </a:extLst>
          </p:cNvPr>
          <p:cNvSpPr txBox="1"/>
          <p:nvPr/>
        </p:nvSpPr>
        <p:spPr>
          <a:xfrm>
            <a:off x="4572000" y="1876667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겨울</a:t>
            </a:r>
            <a:r>
              <a:rPr lang="en-US" altLang="ko-KR" b="1" dirty="0"/>
              <a:t>”</a:t>
            </a:r>
            <a:r>
              <a:rPr lang="ko-KR" altLang="en-US" b="1" dirty="0"/>
              <a:t>이 들어가는 </a:t>
            </a:r>
            <a:r>
              <a:rPr lang="en-US" altLang="ko-KR" b="1" dirty="0"/>
              <a:t>“</a:t>
            </a:r>
            <a:r>
              <a:rPr lang="ko-KR" altLang="en-US" b="1" dirty="0"/>
              <a:t>로맨스＂ 영화 찾기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코드와 결과 화면 제출  </a:t>
            </a:r>
          </a:p>
        </p:txBody>
      </p:sp>
    </p:spTree>
    <p:extLst>
      <p:ext uri="{BB962C8B-B14F-4D97-AF65-F5344CB8AC3E}">
        <p14:creationId xmlns:p14="http://schemas.microsoft.com/office/powerpoint/2010/main" val="70443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오픈 </a:t>
            </a:r>
            <a:r>
              <a:rPr lang="en-US" altLang="ko-KR" dirty="0"/>
              <a:t>API</a:t>
            </a:r>
            <a:r>
              <a:rPr lang="ko-KR" altLang="en-US" dirty="0"/>
              <a:t>의 종류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FA157-BC4B-4DC2-A966-3B00FEDD0157}"/>
              </a:ext>
            </a:extLst>
          </p:cNvPr>
          <p:cNvSpPr txBox="1"/>
          <p:nvPr/>
        </p:nvSpPr>
        <p:spPr>
          <a:xfrm>
            <a:off x="974908" y="1713156"/>
            <a:ext cx="7431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로그인 방식 오픈 </a:t>
            </a:r>
            <a:r>
              <a:rPr lang="en-US" altLang="ko-KR" sz="2400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네이버</a:t>
            </a:r>
            <a:r>
              <a:rPr lang="en-US" altLang="ko-KR" sz="2400" dirty="0"/>
              <a:t> </a:t>
            </a:r>
            <a:r>
              <a:rPr lang="ko-KR" altLang="en-US" sz="2400" dirty="0"/>
              <a:t>아이디로 로그인 인증을 받아 접근 토큰을 획득해야 사용할 수 있음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비로그인 방식 오픈 </a:t>
            </a:r>
            <a:r>
              <a:rPr lang="en-US" altLang="ko-KR" sz="2400" dirty="0"/>
              <a:t>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별도의 접근 토큰 없이 사용할 수 있음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3A4D8A-A8AB-4738-8B99-4717BD3D37DF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98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API</a:t>
            </a:r>
            <a:r>
              <a:rPr lang="ko-KR" altLang="en-US" dirty="0"/>
              <a:t> 주요 요청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AEE46-B6B6-4B87-9616-E81BC8A6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1" y="1643962"/>
            <a:ext cx="7141427" cy="5189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https://developers.naver.com/docs/common/openapiguide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5D7C9-D9A2-466E-B607-08F2CEAECFF2}"/>
              </a:ext>
            </a:extLst>
          </p:cNvPr>
          <p:cNvSpPr txBox="1"/>
          <p:nvPr/>
        </p:nvSpPr>
        <p:spPr>
          <a:xfrm>
            <a:off x="974908" y="1713156"/>
            <a:ext cx="7431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네이버 개발자 센터에서 어플리케이션 등록</a:t>
            </a:r>
            <a:endParaRPr lang="en-US" altLang="ko-KR" sz="2400" dirty="0"/>
          </a:p>
          <a:p>
            <a:pPr marL="914400" lvl="1" indent="-457200">
              <a:buFontTx/>
              <a:buAutoNum type="arabicPeriod"/>
            </a:pPr>
            <a:r>
              <a:rPr lang="ko-KR" altLang="en-US" dirty="0"/>
              <a:t>네이버 개발자 센터의 메뉴에서 </a:t>
            </a:r>
            <a:r>
              <a:rPr lang="en-US" altLang="ko-KR" b="1" dirty="0">
                <a:hlinkClick r:id="rId4"/>
              </a:rPr>
              <a:t>Application &gt; </a:t>
            </a:r>
            <a:r>
              <a:rPr lang="ko-KR" altLang="en-US" b="1" dirty="0">
                <a:hlinkClick r:id="rId4"/>
              </a:rPr>
              <a:t>애플리케이션 등록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sz="2400" dirty="0"/>
          </a:p>
          <a:p>
            <a:pPr lvl="1"/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4B29C2-E57A-4F64-828E-95B2969388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3"/>
          <a:stretch/>
        </p:blipFill>
        <p:spPr>
          <a:xfrm>
            <a:off x="1610434" y="3024389"/>
            <a:ext cx="7151427" cy="36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5D7C9-D9A2-466E-B607-08F2CEAECFF2}"/>
              </a:ext>
            </a:extLst>
          </p:cNvPr>
          <p:cNvSpPr txBox="1"/>
          <p:nvPr/>
        </p:nvSpPr>
        <p:spPr>
          <a:xfrm>
            <a:off x="974908" y="1713156"/>
            <a:ext cx="7431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네이버 개발자 센터에서 어플리케이션 등록</a:t>
            </a:r>
            <a:endParaRPr lang="en-US" altLang="ko-KR" sz="2400" dirty="0"/>
          </a:p>
          <a:p>
            <a:pPr marL="914400" lvl="1" indent="-457200">
              <a:buFontTx/>
              <a:buAutoNum type="arabicPeriod"/>
            </a:pPr>
            <a:r>
              <a:rPr lang="ko-KR" altLang="en-US" dirty="0"/>
              <a:t>네이버 개발자 센터의 메뉴에서 </a:t>
            </a:r>
            <a:r>
              <a:rPr lang="en-US" altLang="ko-KR" b="1" dirty="0">
                <a:hlinkClick r:id="rId4"/>
              </a:rPr>
              <a:t>Application &gt; </a:t>
            </a:r>
            <a:r>
              <a:rPr lang="ko-KR" altLang="en-US" b="1" dirty="0">
                <a:hlinkClick r:id="rId4"/>
              </a:rPr>
              <a:t>애플리케이션 등록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r>
              <a:rPr lang="ko-KR" altLang="en-US" b="1" dirty="0"/>
              <a:t>이용약관 동의</a:t>
            </a:r>
            <a:r>
              <a:rPr lang="ko-KR" altLang="en-US" dirty="0"/>
              <a:t> 단계에서 </a:t>
            </a:r>
            <a:r>
              <a:rPr lang="ko-KR" altLang="en-US" b="1" dirty="0"/>
              <a:t>이용약관에 동의합니다</a:t>
            </a:r>
            <a:r>
              <a:rPr lang="en-US" altLang="ko-KR" b="1" dirty="0"/>
              <a:t>.</a:t>
            </a:r>
            <a:r>
              <a:rPr lang="ko-KR" altLang="en-US" dirty="0"/>
              <a:t>를 선택한 다음 </a:t>
            </a:r>
            <a:r>
              <a:rPr lang="ko-KR" altLang="en-US" b="1" dirty="0"/>
              <a:t>확인</a:t>
            </a:r>
            <a:r>
              <a:rPr lang="ko-KR" altLang="en-US" dirty="0"/>
              <a:t>을 클릭합니다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sz="2400" dirty="0"/>
          </a:p>
          <a:p>
            <a:pPr lvl="1"/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734333-2F96-485F-828C-5C73542C8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4" y="3402401"/>
            <a:ext cx="6854380" cy="34309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03F90D-D1A2-44D8-9F59-5ED4BD5BCA32}"/>
              </a:ext>
            </a:extLst>
          </p:cNvPr>
          <p:cNvSpPr/>
          <p:nvPr/>
        </p:nvSpPr>
        <p:spPr>
          <a:xfrm>
            <a:off x="2251881" y="5144844"/>
            <a:ext cx="1542197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B0D05-9D4C-48D5-BE9D-4E1968CB8862}"/>
              </a:ext>
            </a:extLst>
          </p:cNvPr>
          <p:cNvSpPr/>
          <p:nvPr/>
        </p:nvSpPr>
        <p:spPr>
          <a:xfrm>
            <a:off x="5038300" y="6017419"/>
            <a:ext cx="1171432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5D7C9-D9A2-466E-B607-08F2CEAECFF2}"/>
              </a:ext>
            </a:extLst>
          </p:cNvPr>
          <p:cNvSpPr txBox="1"/>
          <p:nvPr/>
        </p:nvSpPr>
        <p:spPr>
          <a:xfrm>
            <a:off x="974908" y="1713156"/>
            <a:ext cx="7431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네이버 개발자 센터에서 어플리케이션 등록</a:t>
            </a:r>
            <a:endParaRPr lang="en-US" altLang="ko-KR" sz="2400" dirty="0"/>
          </a:p>
          <a:p>
            <a:pPr marL="914400" lvl="1" indent="-457200">
              <a:buFontTx/>
              <a:buAutoNum type="arabicPeriod"/>
            </a:pPr>
            <a:r>
              <a:rPr lang="ko-KR" altLang="en-US" dirty="0"/>
              <a:t>네이버 개발자 센터의 메뉴에서 </a:t>
            </a:r>
            <a:r>
              <a:rPr lang="en-US" altLang="ko-KR" b="1" dirty="0">
                <a:hlinkClick r:id="rId4"/>
              </a:rPr>
              <a:t>Application &gt; </a:t>
            </a:r>
            <a:r>
              <a:rPr lang="ko-KR" altLang="en-US" b="1" dirty="0">
                <a:hlinkClick r:id="rId4"/>
              </a:rPr>
              <a:t>애플리케이션 등록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r>
              <a:rPr lang="ko-KR" altLang="en-US" b="1" dirty="0"/>
              <a:t>이용약관 동의</a:t>
            </a:r>
            <a:r>
              <a:rPr lang="ko-KR" altLang="en-US" dirty="0"/>
              <a:t> 단계에서 </a:t>
            </a:r>
            <a:r>
              <a:rPr lang="ko-KR" altLang="en-US" b="1" dirty="0"/>
              <a:t>이용약관에 동의합니다</a:t>
            </a:r>
            <a:r>
              <a:rPr lang="en-US" altLang="ko-KR" b="1" dirty="0"/>
              <a:t>.</a:t>
            </a:r>
            <a:r>
              <a:rPr lang="ko-KR" altLang="en-US" dirty="0"/>
              <a:t>를 선택한 다음 </a:t>
            </a:r>
            <a:r>
              <a:rPr lang="ko-KR" altLang="en-US" b="1" dirty="0"/>
              <a:t>확인</a:t>
            </a:r>
            <a:r>
              <a:rPr lang="ko-KR" altLang="en-US" dirty="0"/>
              <a:t>을 클릭합니다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r>
              <a:rPr lang="ko-KR" altLang="en-US" b="1" dirty="0"/>
              <a:t>계정 정보 등록</a:t>
            </a:r>
            <a:r>
              <a:rPr lang="ko-KR" altLang="en-US" dirty="0"/>
              <a:t> 단계에서 휴대폰 인증을 완료하고 회사 이름을 입력한 다음 </a:t>
            </a:r>
            <a:r>
              <a:rPr lang="ko-KR" altLang="en-US" b="1" dirty="0"/>
              <a:t>확인</a:t>
            </a:r>
            <a:r>
              <a:rPr lang="ko-KR" altLang="en-US" dirty="0"/>
              <a:t>을 클릭합니다</a:t>
            </a:r>
            <a:r>
              <a:rPr lang="en-US" altLang="ko-KR" dirty="0"/>
              <a:t>. </a:t>
            </a:r>
            <a:r>
              <a:rPr lang="ko-KR" altLang="en-US" dirty="0"/>
              <a:t>휴대폰 인증은 담당자 연락처 확인을 위해 필요한 과정이며</a:t>
            </a:r>
            <a:r>
              <a:rPr lang="en-US" altLang="ko-KR" dirty="0"/>
              <a:t>, </a:t>
            </a:r>
            <a:r>
              <a:rPr lang="ko-KR" altLang="en-US" dirty="0"/>
              <a:t>애플리케이션을 처음 등록할 때 한 번만 </a:t>
            </a:r>
            <a:r>
              <a:rPr lang="ko-KR" altLang="en-US" dirty="0" err="1"/>
              <a:t>인증받으면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49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AAEFB-1F5B-41CD-AD01-D2DA4ED5B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1629404"/>
            <a:ext cx="8373644" cy="50870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B34049-0BE5-4977-B656-C4675CA33FD7}"/>
              </a:ext>
            </a:extLst>
          </p:cNvPr>
          <p:cNvSpPr/>
          <p:nvPr/>
        </p:nvSpPr>
        <p:spPr>
          <a:xfrm>
            <a:off x="3138985" y="2481479"/>
            <a:ext cx="1542197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69285D-F97B-4475-B8F3-0EE48ECD9358}"/>
              </a:ext>
            </a:extLst>
          </p:cNvPr>
          <p:cNvSpPr/>
          <p:nvPr/>
        </p:nvSpPr>
        <p:spPr>
          <a:xfrm>
            <a:off x="3207225" y="3826373"/>
            <a:ext cx="1542197" cy="45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A188D3-9ACA-4015-B526-22990D183369}"/>
              </a:ext>
            </a:extLst>
          </p:cNvPr>
          <p:cNvSpPr/>
          <p:nvPr/>
        </p:nvSpPr>
        <p:spPr>
          <a:xfrm>
            <a:off x="3236795" y="4279026"/>
            <a:ext cx="311624" cy="293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030F-BFB0-4F22-BDDB-584098E21AAA}"/>
              </a:ext>
            </a:extLst>
          </p:cNvPr>
          <p:cNvSpPr/>
          <p:nvPr/>
        </p:nvSpPr>
        <p:spPr>
          <a:xfrm>
            <a:off x="3236795" y="5993525"/>
            <a:ext cx="1444387" cy="642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5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준비 사항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0A6D-7DB6-4BC0-BAE3-DDC975F134A6}"/>
              </a:ext>
            </a:extLst>
          </p:cNvPr>
          <p:cNvSpPr/>
          <p:nvPr/>
        </p:nvSpPr>
        <p:spPr>
          <a:xfrm>
            <a:off x="3391468" y="1260072"/>
            <a:ext cx="575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https://developers.naver.com/docs/common/openapiguide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5D7C9-D9A2-466E-B607-08F2CEAECFF2}"/>
              </a:ext>
            </a:extLst>
          </p:cNvPr>
          <p:cNvSpPr txBox="1"/>
          <p:nvPr/>
        </p:nvSpPr>
        <p:spPr>
          <a:xfrm>
            <a:off x="974908" y="1713156"/>
            <a:ext cx="74319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네이버 개발자 센터에서 어플리케이션 등록</a:t>
            </a:r>
            <a:endParaRPr lang="en-US" altLang="ko-KR" sz="2400" dirty="0"/>
          </a:p>
          <a:p>
            <a:pPr marL="914400" lvl="1" indent="-457200">
              <a:buFontTx/>
              <a:buAutoNum type="arabicPeriod"/>
            </a:pPr>
            <a:r>
              <a:rPr lang="ko-KR" altLang="en-US" dirty="0"/>
              <a:t>네이버 개발자 센터의 메뉴에서 </a:t>
            </a:r>
            <a:r>
              <a:rPr lang="en-US" altLang="ko-KR" b="1" dirty="0">
                <a:hlinkClick r:id="rId4"/>
              </a:rPr>
              <a:t>Application &gt; </a:t>
            </a:r>
            <a:r>
              <a:rPr lang="ko-KR" altLang="en-US" b="1" dirty="0">
                <a:hlinkClick r:id="rId4"/>
              </a:rPr>
              <a:t>애플리케이션 등록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r>
              <a:rPr lang="ko-KR" altLang="en-US" b="1" dirty="0"/>
              <a:t>이용약관 동의</a:t>
            </a:r>
            <a:r>
              <a:rPr lang="ko-KR" altLang="en-US" dirty="0"/>
              <a:t> 단계에서 </a:t>
            </a:r>
            <a:r>
              <a:rPr lang="ko-KR" altLang="en-US" b="1" dirty="0"/>
              <a:t>이용약관에 동의합니다</a:t>
            </a:r>
            <a:r>
              <a:rPr lang="en-US" altLang="ko-KR" b="1" dirty="0"/>
              <a:t>.</a:t>
            </a:r>
            <a:r>
              <a:rPr lang="ko-KR" altLang="en-US" dirty="0"/>
              <a:t>를 선택한 다음 </a:t>
            </a:r>
            <a:r>
              <a:rPr lang="ko-KR" altLang="en-US" b="1" dirty="0"/>
              <a:t>확인</a:t>
            </a:r>
            <a:r>
              <a:rPr lang="ko-KR" altLang="en-US" dirty="0"/>
              <a:t>을 클릭합니다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r>
              <a:rPr lang="ko-KR" altLang="en-US" b="1" dirty="0"/>
              <a:t>계정 정보 등록</a:t>
            </a:r>
            <a:r>
              <a:rPr lang="ko-KR" altLang="en-US" dirty="0"/>
              <a:t> 단계에서 휴대폰 인증을 완료하고 회사 이름을 입력한 다음 </a:t>
            </a:r>
            <a:r>
              <a:rPr lang="ko-KR" altLang="en-US" b="1" dirty="0"/>
              <a:t>확인</a:t>
            </a:r>
            <a:r>
              <a:rPr lang="ko-KR" altLang="en-US" dirty="0"/>
              <a:t>을 클릭합니다</a:t>
            </a:r>
            <a:r>
              <a:rPr lang="en-US" altLang="ko-KR" dirty="0"/>
              <a:t>. </a:t>
            </a:r>
            <a:r>
              <a:rPr lang="ko-KR" altLang="en-US" dirty="0"/>
              <a:t>휴대폰 인증은 담당자 연락처 확인을 위해 필요한 과정이며</a:t>
            </a:r>
            <a:r>
              <a:rPr lang="en-US" altLang="ko-KR" dirty="0"/>
              <a:t>, </a:t>
            </a:r>
            <a:r>
              <a:rPr lang="ko-KR" altLang="en-US" dirty="0"/>
              <a:t>애플리케이션을 처음 등록할 때 한 번만 </a:t>
            </a:r>
            <a:r>
              <a:rPr lang="ko-KR" altLang="en-US" dirty="0" err="1"/>
              <a:t>인증받으면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r>
              <a:rPr lang="ko-KR" altLang="en-US" b="1" dirty="0"/>
              <a:t>애플리케이션 등록 </a:t>
            </a:r>
            <a:r>
              <a:rPr lang="en-US" altLang="ko-KR" b="1" dirty="0"/>
              <a:t>(API</a:t>
            </a:r>
            <a:r>
              <a:rPr lang="ko-KR" altLang="en-US" b="1" dirty="0"/>
              <a:t>이용신청</a:t>
            </a:r>
            <a:r>
              <a:rPr lang="en-US" altLang="ko-KR" b="1" dirty="0"/>
              <a:t>)</a:t>
            </a:r>
            <a:r>
              <a:rPr lang="ko-KR" altLang="en-US" dirty="0"/>
              <a:t> 페이지에서 </a:t>
            </a:r>
            <a:r>
              <a:rPr lang="ko-KR" altLang="en-US" b="1" dirty="0">
                <a:hlinkClick r:id="rId5"/>
              </a:rPr>
              <a:t>애플리케이션 등록 세부 정보</a:t>
            </a:r>
            <a:r>
              <a:rPr lang="ko-KR" altLang="en-US" dirty="0"/>
              <a:t>를 입력한 다음 </a:t>
            </a:r>
            <a:r>
              <a:rPr lang="ko-KR" altLang="en-US" b="1" dirty="0"/>
              <a:t>등록하기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dirty="0"/>
          </a:p>
          <a:p>
            <a:pPr marL="914400" lvl="1" indent="-457200">
              <a:buFontTx/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6582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12566</TotalTime>
  <Words>897</Words>
  <Application>Microsoft Office PowerPoint</Application>
  <PresentationFormat>화면 슬라이드 쇼(4:3)</PresentationFormat>
  <Paragraphs>169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Nanum Barun Gothic</vt:lpstr>
      <vt:lpstr>맑은 고딕</vt:lpstr>
      <vt:lpstr>이화체</vt:lpstr>
      <vt:lpstr>Arial</vt:lpstr>
      <vt:lpstr>Calibri</vt:lpstr>
      <vt:lpstr>Consolas</vt:lpstr>
      <vt:lpstr>Office 테마</vt:lpstr>
      <vt:lpstr>2018-2학기 오픈SW플랫폼 </vt:lpstr>
      <vt:lpstr>네이버 오픈 API</vt:lpstr>
      <vt:lpstr>네이버 오픈 API의 종류 </vt:lpstr>
      <vt:lpstr>검색 API 주요 요청 URL</vt:lpstr>
      <vt:lpstr>사전 준비 사항</vt:lpstr>
      <vt:lpstr>사전 준비 사항</vt:lpstr>
      <vt:lpstr>사전 준비 사항</vt:lpstr>
      <vt:lpstr>사전 준비 사항</vt:lpstr>
      <vt:lpstr>사전 준비 사항</vt:lpstr>
      <vt:lpstr>사전 준비 사항</vt:lpstr>
      <vt:lpstr>사전 준비 사항</vt:lpstr>
      <vt:lpstr>내 어플리케이션 관리</vt:lpstr>
      <vt:lpstr>내 어플리케이션 관리 - 개요</vt:lpstr>
      <vt:lpstr>내 어플리케이션 관리 – API설정</vt:lpstr>
      <vt:lpstr>내 어플리케이션 관리 – API설정</vt:lpstr>
      <vt:lpstr>내 어플리케이션 관리 – 멤버관리</vt:lpstr>
      <vt:lpstr>내 어플리케이션 관리 – 통계보기</vt:lpstr>
      <vt:lpstr>내 어플리케이션 관리 – 삭제</vt:lpstr>
      <vt:lpstr>웹문서 검색 </vt:lpstr>
      <vt:lpstr>웹문서 검색 </vt:lpstr>
      <vt:lpstr>영화 검색 </vt:lpstr>
      <vt:lpstr>영화 검색 – 실습과제 제출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 </cp:lastModifiedBy>
  <cp:revision>311</cp:revision>
  <dcterms:created xsi:type="dcterms:W3CDTF">2018-01-12T04:32:51Z</dcterms:created>
  <dcterms:modified xsi:type="dcterms:W3CDTF">2018-12-11T15:03:59Z</dcterms:modified>
</cp:coreProperties>
</file>