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0"/>
  </p:notesMasterIdLst>
  <p:sldIdLst>
    <p:sldId id="357" r:id="rId2"/>
    <p:sldId id="481" r:id="rId3"/>
    <p:sldId id="561" r:id="rId4"/>
    <p:sldId id="517" r:id="rId5"/>
    <p:sldId id="518" r:id="rId6"/>
    <p:sldId id="558" r:id="rId7"/>
    <p:sldId id="483" r:id="rId8"/>
    <p:sldId id="674" r:id="rId9"/>
    <p:sldId id="672" r:id="rId10"/>
    <p:sldId id="675" r:id="rId11"/>
    <p:sldId id="673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555" r:id="rId22"/>
    <p:sldId id="564" r:id="rId23"/>
    <p:sldId id="565" r:id="rId24"/>
    <p:sldId id="665" r:id="rId25"/>
    <p:sldId id="666" r:id="rId26"/>
    <p:sldId id="667" r:id="rId27"/>
    <p:sldId id="664" r:id="rId28"/>
    <p:sldId id="668" r:id="rId29"/>
    <p:sldId id="670" r:id="rId30"/>
    <p:sldId id="671" r:id="rId31"/>
    <p:sldId id="685" r:id="rId32"/>
    <p:sldId id="663" r:id="rId33"/>
    <p:sldId id="686" r:id="rId34"/>
    <p:sldId id="687" r:id="rId35"/>
    <p:sldId id="688" r:id="rId36"/>
    <p:sldId id="689" r:id="rId37"/>
    <p:sldId id="722" r:id="rId38"/>
    <p:sldId id="723" r:id="rId39"/>
    <p:sldId id="711" r:id="rId40"/>
    <p:sldId id="718" r:id="rId41"/>
    <p:sldId id="729" r:id="rId42"/>
    <p:sldId id="719" r:id="rId43"/>
    <p:sldId id="720" r:id="rId44"/>
    <p:sldId id="730" r:id="rId45"/>
    <p:sldId id="724" r:id="rId46"/>
    <p:sldId id="735" r:id="rId47"/>
    <p:sldId id="736" r:id="rId48"/>
    <p:sldId id="737" r:id="rId49"/>
    <p:sldId id="738" r:id="rId50"/>
    <p:sldId id="725" r:id="rId51"/>
    <p:sldId id="726" r:id="rId52"/>
    <p:sldId id="727" r:id="rId53"/>
    <p:sldId id="728" r:id="rId54"/>
    <p:sldId id="731" r:id="rId55"/>
    <p:sldId id="732" r:id="rId56"/>
    <p:sldId id="733" r:id="rId57"/>
    <p:sldId id="734" r:id="rId58"/>
    <p:sldId id="690" r:id="rId59"/>
    <p:sldId id="691" r:id="rId60"/>
    <p:sldId id="692" r:id="rId61"/>
    <p:sldId id="693" r:id="rId62"/>
    <p:sldId id="694" r:id="rId63"/>
    <p:sldId id="695" r:id="rId64"/>
    <p:sldId id="696" r:id="rId65"/>
    <p:sldId id="697" r:id="rId66"/>
    <p:sldId id="698" r:id="rId67"/>
    <p:sldId id="699" r:id="rId68"/>
    <p:sldId id="700" r:id="rId69"/>
    <p:sldId id="701" r:id="rId70"/>
    <p:sldId id="702" r:id="rId71"/>
    <p:sldId id="704" r:id="rId72"/>
    <p:sldId id="706" r:id="rId73"/>
    <p:sldId id="705" r:id="rId74"/>
    <p:sldId id="703" r:id="rId75"/>
    <p:sldId id="707" r:id="rId76"/>
    <p:sldId id="708" r:id="rId77"/>
    <p:sldId id="709" r:id="rId78"/>
    <p:sldId id="71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88351" autoAdjust="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 " userId="9b78cc58-c363-4f7e-afaf-cf101069adac" providerId="ADAL" clId="{C3013BF2-8A0B-4786-8639-E2BB2811402F}"/>
    <pc:docChg chg="undo custSel addSld delSld modSld">
      <pc:chgData name="오유란 " userId="9b78cc58-c363-4f7e-afaf-cf101069adac" providerId="ADAL" clId="{C3013BF2-8A0B-4786-8639-E2BB2811402F}" dt="2018-09-19T05:57:40.898" v="651" actId="20577"/>
      <pc:docMkLst>
        <pc:docMk/>
      </pc:docMkLst>
      <pc:sldChg chg="addSp delSp add del">
        <pc:chgData name="오유란 " userId="9b78cc58-c363-4f7e-afaf-cf101069adac" providerId="ADAL" clId="{C3013BF2-8A0B-4786-8639-E2BB2811402F}" dt="2018-09-19T05:51:41.075" v="3" actId="2696"/>
        <pc:sldMkLst>
          <pc:docMk/>
          <pc:sldMk cId="842737946" sldId="735"/>
        </pc:sldMkLst>
        <pc:spChg chg="add del">
          <ac:chgData name="오유란 " userId="9b78cc58-c363-4f7e-afaf-cf101069adac" providerId="ADAL" clId="{C3013BF2-8A0B-4786-8639-E2BB2811402F}" dt="2018-09-19T05:51:37.895" v="1"/>
          <ac:spMkLst>
            <pc:docMk/>
            <pc:sldMk cId="842737946" sldId="735"/>
            <ac:spMk id="9" creationId="{B2FC7F3E-7818-4EDB-BAFC-2EE3D398DF43}"/>
          </ac:spMkLst>
        </pc:spChg>
      </pc:sldChg>
      <pc:sldChg chg="delSp modSp add">
        <pc:chgData name="오유란 " userId="9b78cc58-c363-4f7e-afaf-cf101069adac" providerId="ADAL" clId="{C3013BF2-8A0B-4786-8639-E2BB2811402F}" dt="2018-09-19T05:54:27.460" v="340" actId="20577"/>
        <pc:sldMkLst>
          <pc:docMk/>
          <pc:sldMk cId="2514453055" sldId="736"/>
        </pc:sldMkLst>
        <pc:spChg chg="mod">
          <ac:chgData name="오유란 " userId="9b78cc58-c363-4f7e-afaf-cf101069adac" providerId="ADAL" clId="{C3013BF2-8A0B-4786-8639-E2BB2811402F}" dt="2018-09-19T05:54:27.460" v="340" actId="20577"/>
          <ac:spMkLst>
            <pc:docMk/>
            <pc:sldMk cId="2514453055" sldId="736"/>
            <ac:spMk id="3" creationId="{08A4C982-D619-4841-A8A4-5847655E520D}"/>
          </ac:spMkLst>
        </pc:spChg>
        <pc:spChg chg="del">
          <ac:chgData name="오유란 " userId="9b78cc58-c363-4f7e-afaf-cf101069adac" providerId="ADAL" clId="{C3013BF2-8A0B-4786-8639-E2BB2811402F}" dt="2018-09-19T05:52:24.426" v="54" actId="478"/>
          <ac:spMkLst>
            <pc:docMk/>
            <pc:sldMk cId="2514453055" sldId="736"/>
            <ac:spMk id="6" creationId="{B8EE8BA7-4333-4EC5-BFE8-DEB5D55BD366}"/>
          </ac:spMkLst>
        </pc:spChg>
        <pc:picChg chg="del">
          <ac:chgData name="오유란 " userId="9b78cc58-c363-4f7e-afaf-cf101069adac" providerId="ADAL" clId="{C3013BF2-8A0B-4786-8639-E2BB2811402F}" dt="2018-09-19T05:52:07.443" v="53" actId="478"/>
          <ac:picMkLst>
            <pc:docMk/>
            <pc:sldMk cId="2514453055" sldId="736"/>
            <ac:picMk id="8" creationId="{F2E34058-DBD7-45A6-BD51-5B027FE71968}"/>
          </ac:picMkLst>
        </pc:picChg>
      </pc:sldChg>
      <pc:sldChg chg="addSp delSp modSp add">
        <pc:chgData name="오유란 " userId="9b78cc58-c363-4f7e-afaf-cf101069adac" providerId="ADAL" clId="{C3013BF2-8A0B-4786-8639-E2BB2811402F}" dt="2018-09-19T05:57:40.898" v="651" actId="20577"/>
        <pc:sldMkLst>
          <pc:docMk/>
          <pc:sldMk cId="3451177335" sldId="737"/>
        </pc:sldMkLst>
        <pc:spChg chg="del">
          <ac:chgData name="오유란 " userId="9b78cc58-c363-4f7e-afaf-cf101069adac" providerId="ADAL" clId="{C3013BF2-8A0B-4786-8639-E2BB2811402F}" dt="2018-09-19T05:54:48.322" v="342" actId="478"/>
          <ac:spMkLst>
            <pc:docMk/>
            <pc:sldMk cId="3451177335" sldId="737"/>
            <ac:spMk id="3" creationId="{08A4C982-D619-4841-A8A4-5847655E520D}"/>
          </ac:spMkLst>
        </pc:spChg>
        <pc:spChg chg="add del mod">
          <ac:chgData name="오유란 " userId="9b78cc58-c363-4f7e-afaf-cf101069adac" providerId="ADAL" clId="{C3013BF2-8A0B-4786-8639-E2BB2811402F}" dt="2018-09-19T05:57:40.898" v="651" actId="20577"/>
          <ac:spMkLst>
            <pc:docMk/>
            <pc:sldMk cId="3451177335" sldId="737"/>
            <ac:spMk id="7" creationId="{C70A1EA0-62D1-43FA-9220-0BD718733AB0}"/>
          </ac:spMkLst>
        </pc:spChg>
        <pc:picChg chg="add del mod">
          <ac:chgData name="오유란 " userId="9b78cc58-c363-4f7e-afaf-cf101069adac" providerId="ADAL" clId="{C3013BF2-8A0B-4786-8639-E2BB2811402F}" dt="2018-09-19T05:56:39.455" v="532" actId="478"/>
          <ac:picMkLst>
            <pc:docMk/>
            <pc:sldMk cId="3451177335" sldId="737"/>
            <ac:picMk id="2050" creationId="{4FCD6E9F-8858-4471-ADDD-BE3F19FE4716}"/>
          </ac:picMkLst>
        </pc:picChg>
        <pc:picChg chg="add mod">
          <ac:chgData name="오유란 " userId="9b78cc58-c363-4f7e-afaf-cf101069adac" providerId="ADAL" clId="{C3013BF2-8A0B-4786-8639-E2BB2811402F}" dt="2018-09-19T05:56:47.815" v="534" actId="1076"/>
          <ac:picMkLst>
            <pc:docMk/>
            <pc:sldMk cId="3451177335" sldId="737"/>
            <ac:picMk id="2052" creationId="{0826F80B-AF30-4DE1-BADA-B4132A81467F}"/>
          </ac:picMkLst>
        </pc:picChg>
      </pc:sldChg>
      <pc:sldChg chg="modSp add">
        <pc:chgData name="오유란 " userId="9b78cc58-c363-4f7e-afaf-cf101069adac" providerId="ADAL" clId="{C3013BF2-8A0B-4786-8639-E2BB2811402F}" dt="2018-09-19T05:56:36.094" v="531" actId="20577"/>
        <pc:sldMkLst>
          <pc:docMk/>
          <pc:sldMk cId="1506474595" sldId="738"/>
        </pc:sldMkLst>
        <pc:spChg chg="mod">
          <ac:chgData name="오유란 " userId="9b78cc58-c363-4f7e-afaf-cf101069adac" providerId="ADAL" clId="{C3013BF2-8A0B-4786-8639-E2BB2811402F}" dt="2018-09-19T05:56:36.094" v="531" actId="20577"/>
          <ac:spMkLst>
            <pc:docMk/>
            <pc:sldMk cId="1506474595" sldId="738"/>
            <ac:spMk id="7" creationId="{C70A1EA0-62D1-43FA-9220-0BD718733A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6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5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8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27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7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5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55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03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79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6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9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99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79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83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22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55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68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45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27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3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2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71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78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04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4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33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92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8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65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86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9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48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52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4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00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229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071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6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356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453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7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214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71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661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567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43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0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78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190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549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03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1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574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89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382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724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41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858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122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https://codelabs.developers.google.com/?cat=Android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0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8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65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1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k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ogerdudler.github.io/git-guide/index.ko.html" TargetMode="Externa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gerdudler.github.io/git-guide/index.ko.html" TargetMode="Externa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ogerdudler.github.io/git-guide/index.ko.html" TargetMode="Externa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gerdudler.github.io/git-guide/index.k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gerdudler.github.io/git-guide/index.k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ogerdudler.github.io/git-guide/index.ko.html" TargetMode="External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gerdudler.github.io/git-guide/index.ko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hyperlink" Target="http://rogerdudler.github.io/git-guide/index.ko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ko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octocat/Spoon-Knif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noZnOSpcjYY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hyperlink" Target="https://help.github.com/articles/adding-a-new-ssh-key-to-your-github-accoun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adding-a-new-ssh-key-to-your-github-account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help.github.com/articles/adding-a-new-ssh-key-to-your-github-accoun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help.github.com/articles/adding-a-new-ssh-key-to-your-github-accou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hool.github.io/visualizing-git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build-your-first-android-app/index.html?index=../../index#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tm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build-your-first-android-app/index.html?index=../../index#0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tm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tm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hyperlink" Target="http://rogerdudler.github.io/git-guide/index.k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hyperlink" Target="http://rogerdudler.github.io/git-guide/index.k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0FB6E33-82F2-4B79-B37A-695D4EE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2018-09-12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주차 복습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8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30654E-E70F-426C-9420-2C5B27CC0758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3"/>
              </a:rPr>
              <a:t>http://rogerdudler.github.io/git-guide/index.ko.html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65982-F72A-4E86-8846-7E58D77FC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8" y="1610167"/>
            <a:ext cx="6120349" cy="49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4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FF11E-068B-4959-9B07-25BBA9EB4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4"/>
          <a:stretch/>
        </p:blipFill>
        <p:spPr>
          <a:xfrm>
            <a:off x="1954468" y="3765315"/>
            <a:ext cx="7189532" cy="2330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AA30BD-BAD6-4C01-BA00-DEBE11314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8" y="1646095"/>
            <a:ext cx="4914935" cy="19712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193E43-5E10-456B-A5A2-B64C80BDEA3F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5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6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FF11E-068B-4959-9B07-25BBA9EB4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94" b="21692"/>
          <a:stretch/>
        </p:blipFill>
        <p:spPr>
          <a:xfrm>
            <a:off x="1688250" y="4244533"/>
            <a:ext cx="7189532" cy="664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D1EDB1-18EF-4343-81B9-395DDE70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7" y="1653813"/>
            <a:ext cx="4914935" cy="1971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F40878-DC2D-4E3E-9290-BE468CE4E1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1" r="507"/>
          <a:stretch/>
        </p:blipFill>
        <p:spPr>
          <a:xfrm>
            <a:off x="293927" y="2280201"/>
            <a:ext cx="4914935" cy="1337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3D9AF1-0C5E-48A3-8253-7F35F6DB343C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6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FF11E-068B-4959-9B07-25BBA9EB4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27"/>
          <a:stretch/>
        </p:blipFill>
        <p:spPr>
          <a:xfrm>
            <a:off x="1834842" y="4907902"/>
            <a:ext cx="7189532" cy="9003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ED58B9-F64A-4E5E-9774-E3634634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0" y="1909819"/>
            <a:ext cx="5728996" cy="22575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6FB38C-6F45-4E33-9C28-DFF637DCA587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5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3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406366-33DE-4B06-8003-0A257917A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8" y="1931097"/>
            <a:ext cx="5524048" cy="41416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612D17-2679-4E80-907A-8252D71C9A32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2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42037A-EF46-4849-8012-DF96D376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7" y="1751310"/>
            <a:ext cx="6975065" cy="43487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0388F3-5714-4D10-98BA-C9090A1FE8C6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03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306EB-C84F-4299-88CF-E9E1726C3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7" y="1859721"/>
            <a:ext cx="5057423" cy="2505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8935A-EC37-4178-8097-51B327EE8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62" y="4617447"/>
            <a:ext cx="4934639" cy="5715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F33372-445C-47B4-9FBD-F2A41FA8FB66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5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3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0F9345-022B-48B9-B725-C93D9E2A6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34526" y="1902797"/>
            <a:ext cx="5065001" cy="20529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3222ED-2824-4026-827B-9E18648CC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9"/>
          <a:stretch/>
        </p:blipFill>
        <p:spPr>
          <a:xfrm>
            <a:off x="334525" y="2521775"/>
            <a:ext cx="5065001" cy="16744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5C8C8-E6DD-4CD2-B592-B7E78272B783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http://rogerdudler.github.io/git-guide/index.ko.html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0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0F9345-022B-48B9-B725-C93D9E2A6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34526" y="1902797"/>
            <a:ext cx="5065001" cy="20529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3222ED-2824-4026-827B-9E18648CC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9"/>
          <a:stretch/>
        </p:blipFill>
        <p:spPr>
          <a:xfrm>
            <a:off x="334525" y="2521775"/>
            <a:ext cx="5065001" cy="16744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5C8C8-E6DD-4CD2-B592-B7E78272B783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http://rogerdudler.github.io/git-guide/index.ko.html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D809DA-9AC9-43BB-BE0F-9DD340CA0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0" y="2521774"/>
            <a:ext cx="5002586" cy="2868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ED67D-E5DF-4F8A-B338-0F3DADFB7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59" y="3727621"/>
            <a:ext cx="6069641" cy="28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5C8C8-E6DD-4CD2-B592-B7E78272B783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3"/>
              </a:rPr>
              <a:t>http://rogerdudler.github.io/git-guide/index.ko.html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C3301-BB46-40C1-A1B8-52BE6DA9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9" y="1747801"/>
            <a:ext cx="5057047" cy="2624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669B4-7979-4968-80EC-98C67C2EA8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5"/>
          <a:stretch/>
        </p:blipFill>
        <p:spPr>
          <a:xfrm>
            <a:off x="373369" y="4371942"/>
            <a:ext cx="5057047" cy="18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지난 주 학습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소개</a:t>
            </a:r>
            <a:endParaRPr lang="en-US" altLang="ko-KR" sz="3600" dirty="0"/>
          </a:p>
          <a:p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만들기</a:t>
            </a:r>
            <a:endParaRPr lang="en-US" altLang="ko-KR" sz="3600" dirty="0"/>
          </a:p>
          <a:p>
            <a:r>
              <a:rPr lang="en-US" altLang="ko-KR" sz="3600" dirty="0"/>
              <a:t>Git </a:t>
            </a:r>
            <a:r>
              <a:rPr lang="ko-KR" altLang="en-US" sz="3600" dirty="0"/>
              <a:t>사용법 익히기</a:t>
            </a:r>
            <a:endParaRPr lang="en-US" altLang="ko-KR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2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4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이번 주 학습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600" dirty="0"/>
              <a:t>Git</a:t>
            </a:r>
            <a:r>
              <a:rPr lang="ko-KR" altLang="en-US" sz="3600" dirty="0"/>
              <a:t>복습 및 추가 내용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3600" dirty="0"/>
              <a:t>Git</a:t>
            </a:r>
            <a:r>
              <a:rPr lang="ko-KR" altLang="en-US" sz="3600" dirty="0"/>
              <a:t>과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사용법 익히기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안드로이드 </a:t>
            </a:r>
            <a:r>
              <a:rPr lang="en-US" altLang="ko-KR" sz="3600" dirty="0"/>
              <a:t>“Hello World”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20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7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BAA89-76CF-4119-9D97-058C49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1B1A6-0D34-4F82-9FB4-2FD11426E1F7}"/>
              </a:ext>
            </a:extLst>
          </p:cNvPr>
          <p:cNvSpPr/>
          <p:nvPr/>
        </p:nvSpPr>
        <p:spPr>
          <a:xfrm>
            <a:off x="628650" y="15047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https://github.com/octocat/Spoon-Knife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7C3474D-8EDE-426A-8D3F-8B5A150BB751}"/>
              </a:ext>
            </a:extLst>
          </p:cNvPr>
          <p:cNvSpPr txBox="1">
            <a:spLocks/>
          </p:cNvSpPr>
          <p:nvPr/>
        </p:nvSpPr>
        <p:spPr>
          <a:xfrm>
            <a:off x="628650" y="2162970"/>
            <a:ext cx="7886700" cy="2820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Fork </a:t>
            </a:r>
            <a:r>
              <a:rPr lang="ko-KR" altLang="en-US" dirty="0"/>
              <a:t>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다른 사람의 프로젝트의 개인소장용 복사본을 만드는 것</a:t>
            </a:r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를 하는 이유 </a:t>
            </a:r>
            <a:endParaRPr lang="en-US" altLang="ko-KR" dirty="0"/>
          </a:p>
          <a:p>
            <a:pPr lvl="1"/>
            <a:r>
              <a:rPr lang="ko-KR" altLang="en-US" dirty="0"/>
              <a:t>다른 사람의 프로젝트에 기여하고 싶을 때</a:t>
            </a:r>
            <a:endParaRPr lang="en-US" altLang="ko-KR" dirty="0"/>
          </a:p>
          <a:p>
            <a:pPr lvl="1"/>
            <a:r>
              <a:rPr lang="ko-KR" altLang="en-US" dirty="0"/>
              <a:t>다른 사람의 코드를 기반으로 새 프로젝트를 시작하고 싶을 때 </a:t>
            </a:r>
            <a:endParaRPr lang="en-US" altLang="ko-KR" dirty="0"/>
          </a:p>
        </p:txBody>
      </p:sp>
      <p:pic>
        <p:nvPicPr>
          <p:cNvPr id="2050" name="Picture 2" descr="A repository's fork button">
            <a:extLst>
              <a:ext uri="{FF2B5EF4-FFF2-40B4-BE49-F238E27FC236}">
                <a16:creationId xmlns:a16="http://schemas.microsoft.com/office/drawing/2014/main" id="{89907B7E-6A3B-4DE0-A814-3FE1D5BC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739"/>
            <a:ext cx="4324350" cy="8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D3DC7C7-F322-41C9-B6C3-DFD2EB3B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</p:spTree>
    <p:extLst>
      <p:ext uri="{BB962C8B-B14F-4D97-AF65-F5344CB8AC3E}">
        <p14:creationId xmlns:p14="http://schemas.microsoft.com/office/powerpoint/2010/main" val="255341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B6806-DCA3-41C6-87EA-B15B05C1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*Fork </a:t>
            </a:r>
            <a:r>
              <a:rPr lang="ko-KR" altLang="en-US" dirty="0"/>
              <a:t>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BAA89-76CF-4119-9D97-058C49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5ADB3-5B1A-41C5-8B0C-A2BE36D9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" y="0"/>
            <a:ext cx="8772947" cy="685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E4426E4-BD27-4C86-9785-DEF5063112AD}"/>
              </a:ext>
            </a:extLst>
          </p:cNvPr>
          <p:cNvSpPr/>
          <p:nvPr/>
        </p:nvSpPr>
        <p:spPr>
          <a:xfrm>
            <a:off x="7336961" y="1191516"/>
            <a:ext cx="1140289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B6806-DCA3-41C6-87EA-B15B05C1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*Fork </a:t>
            </a:r>
            <a:r>
              <a:rPr lang="ko-KR" altLang="en-US" dirty="0"/>
              <a:t>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BAA89-76CF-4119-9D97-058C49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5ADB3-5B1A-41C5-8B0C-A2BE36D9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" y="0"/>
            <a:ext cx="8772947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826498B-CA5C-45F2-8170-0506C1DFE59B}"/>
              </a:ext>
            </a:extLst>
          </p:cNvPr>
          <p:cNvGrpSpPr/>
          <p:nvPr/>
        </p:nvGrpSpPr>
        <p:grpSpPr>
          <a:xfrm>
            <a:off x="4585855" y="2113503"/>
            <a:ext cx="3929495" cy="3109661"/>
            <a:chOff x="628650" y="1350218"/>
            <a:chExt cx="4767095" cy="3810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E10AD59-E2C2-4138-814A-C35B016B2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44"/>
            <a:stretch/>
          </p:blipFill>
          <p:spPr>
            <a:xfrm>
              <a:off x="628650" y="1350218"/>
              <a:ext cx="4767095" cy="3810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422A5E4-F822-4D26-AC99-227357A0475F}"/>
                </a:ext>
              </a:extLst>
            </p:cNvPr>
            <p:cNvSpPr/>
            <p:nvPr/>
          </p:nvSpPr>
          <p:spPr>
            <a:xfrm>
              <a:off x="1937409" y="3857292"/>
              <a:ext cx="1391955" cy="40481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3E4426E4-BD27-4C86-9785-DEF5063112AD}"/>
              </a:ext>
            </a:extLst>
          </p:cNvPr>
          <p:cNvSpPr/>
          <p:nvPr/>
        </p:nvSpPr>
        <p:spPr>
          <a:xfrm>
            <a:off x="5671752" y="4122222"/>
            <a:ext cx="1140289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9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BAA89-76CF-4119-9D97-058C49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39168D7-CBC8-4B95-8470-B251AFA7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4F251A-2657-42A6-9475-A6AF6402F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13418" r="6512" b="22459"/>
          <a:stretch/>
        </p:blipFill>
        <p:spPr>
          <a:xfrm>
            <a:off x="304800" y="1538288"/>
            <a:ext cx="4267200" cy="132556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2973DBD-958D-46B2-B7F9-C7B8F6DC43F6}"/>
              </a:ext>
            </a:extLst>
          </p:cNvPr>
          <p:cNvSpPr/>
          <p:nvPr/>
        </p:nvSpPr>
        <p:spPr>
          <a:xfrm>
            <a:off x="2117518" y="2376649"/>
            <a:ext cx="1650918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3CEFF4-442F-45CA-9025-FBFCB3649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" y="3177681"/>
            <a:ext cx="4267796" cy="2934109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D74A052-7556-4A37-A728-C24CDC9A59C8}"/>
              </a:ext>
            </a:extLst>
          </p:cNvPr>
          <p:cNvSpPr/>
          <p:nvPr/>
        </p:nvSpPr>
        <p:spPr>
          <a:xfrm>
            <a:off x="1937409" y="5571792"/>
            <a:ext cx="1391955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BAA89-76CF-4119-9D97-058C49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39168D7-CBC8-4B95-8470-B251AFA7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F81672-08E5-4CF8-B4E2-869ACC905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" y="275785"/>
            <a:ext cx="9116697" cy="630643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7BEAEAA-8638-496D-86FF-8C7CC19F580F}"/>
              </a:ext>
            </a:extLst>
          </p:cNvPr>
          <p:cNvSpPr/>
          <p:nvPr/>
        </p:nvSpPr>
        <p:spPr>
          <a:xfrm>
            <a:off x="1106136" y="958840"/>
            <a:ext cx="1391955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2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BAA89-76CF-4119-9D97-058C49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39168D7-CBC8-4B95-8470-B251AFA7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4C702-4D6D-4FFD-9229-DB9790DE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" y="290074"/>
            <a:ext cx="9135750" cy="627785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85B5065-01C5-4CEC-B5B5-3E801D371C81}"/>
              </a:ext>
            </a:extLst>
          </p:cNvPr>
          <p:cNvSpPr/>
          <p:nvPr/>
        </p:nvSpPr>
        <p:spPr>
          <a:xfrm>
            <a:off x="2353045" y="1350218"/>
            <a:ext cx="1983428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640BF3D-ADFD-41C4-8B24-DC1C29A736E0}"/>
              </a:ext>
            </a:extLst>
          </p:cNvPr>
          <p:cNvSpPr/>
          <p:nvPr/>
        </p:nvSpPr>
        <p:spPr>
          <a:xfrm>
            <a:off x="2588571" y="3131094"/>
            <a:ext cx="2509901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93D52-A96E-48F0-AF88-425747B4C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4"/>
          <a:stretch/>
        </p:blipFill>
        <p:spPr>
          <a:xfrm>
            <a:off x="6029409" y="1426597"/>
            <a:ext cx="2848373" cy="38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8E851D-34CB-4F04-9CB2-A1C344CA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33" y="1490922"/>
            <a:ext cx="7329534" cy="46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3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8D266-0A2F-46BB-8A24-9C70BE8A1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1350218"/>
            <a:ext cx="7688424" cy="4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9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051B6D-064D-479B-B71A-71FAA6B66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1419233"/>
            <a:ext cx="7987004" cy="50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소스 버전 관리 시스템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39B261D1-419B-4F1B-8ADD-F87CBC5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78754"/>
            <a:ext cx="3048000" cy="127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61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사용법 익히기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C2720-3047-47BA-BF17-F4CE9AA8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46"/>
            <a:ext cx="9144000" cy="490201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C0CE00-3CD7-4649-B9F2-913C111D8ADD}"/>
              </a:ext>
            </a:extLst>
          </p:cNvPr>
          <p:cNvSpPr/>
          <p:nvPr/>
        </p:nvSpPr>
        <p:spPr>
          <a:xfrm>
            <a:off x="3447554" y="1502618"/>
            <a:ext cx="1983428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1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이번 주 학습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600" dirty="0"/>
              <a:t>Git</a:t>
            </a:r>
            <a:r>
              <a:rPr lang="ko-KR" altLang="en-US" sz="3600" dirty="0"/>
              <a:t>복습 및 추가 내용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3600" dirty="0"/>
              <a:t>Git</a:t>
            </a:r>
            <a:r>
              <a:rPr lang="ko-KR" altLang="en-US" sz="3600" dirty="0"/>
              <a:t>과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사용법 익히기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안드로이드 </a:t>
            </a:r>
            <a:r>
              <a:rPr lang="en-US" altLang="ko-KR" sz="3600" dirty="0"/>
              <a:t>“Hello World”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31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1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안드로이드</a:t>
            </a:r>
            <a:r>
              <a:rPr lang="en-US" altLang="ko-KR" dirty="0"/>
              <a:t>(Android)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구글사에서 만든 모바일 운영체제 시스템 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오픈 소스 소프트웨어 </a:t>
            </a:r>
            <a:r>
              <a:rPr lang="en-US" altLang="ko-KR" dirty="0"/>
              <a:t>(</a:t>
            </a:r>
            <a:r>
              <a:rPr lang="ko-KR" altLang="en-US" dirty="0"/>
              <a:t>리눅스 커널의 변형된 버전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Kotlin, Java, C++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Picture 2" descr="Android robot 2014.svg">
            <a:extLst>
              <a:ext uri="{FF2B5EF4-FFF2-40B4-BE49-F238E27FC236}">
                <a16:creationId xmlns:a16="http://schemas.microsoft.com/office/drawing/2014/main" id="{E13CE2CA-ECBC-4F46-9CFF-8A958964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6" y="4001294"/>
            <a:ext cx="1980714" cy="23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9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첫 어플리케이션 만들기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1EFECC-D4CF-4427-B01A-98E97FB36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64" y="2372786"/>
            <a:ext cx="4917310" cy="44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8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76B06E-D277-4B81-BABA-75DB05D0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app &gt; java &gt; </a:t>
            </a:r>
            <a:r>
              <a:rPr lang="en-US" altLang="ko-KR" dirty="0" err="1"/>
              <a:t>com.example.myfirstapp</a:t>
            </a:r>
            <a:r>
              <a:rPr lang="en-US" altLang="ko-KR" dirty="0"/>
              <a:t> &gt; </a:t>
            </a:r>
            <a:r>
              <a:rPr lang="en-US" altLang="ko-KR" dirty="0" err="1"/>
              <a:t>MainActivity</a:t>
            </a:r>
            <a:endParaRPr lang="en-US" altLang="ko-KR" dirty="0"/>
          </a:p>
          <a:p>
            <a:pPr lvl="1"/>
            <a:r>
              <a:rPr lang="ko-KR" altLang="en-US" dirty="0"/>
              <a:t>메인 화면</a:t>
            </a:r>
            <a:endParaRPr lang="en-US" altLang="ko-KR" dirty="0"/>
          </a:p>
          <a:p>
            <a:r>
              <a:rPr lang="en-US" altLang="ko-KR" dirty="0"/>
              <a:t>app &gt; res &gt; layout &gt; activity_main.xml</a:t>
            </a:r>
          </a:p>
          <a:p>
            <a:pPr lvl="1"/>
            <a:r>
              <a:rPr lang="ko-KR" altLang="en-US" dirty="0"/>
              <a:t>메인 화면 </a:t>
            </a:r>
            <a:r>
              <a:rPr lang="en-US" altLang="ko-KR" dirty="0"/>
              <a:t>UI layout </a:t>
            </a:r>
            <a:r>
              <a:rPr lang="ko-KR" altLang="en-US" dirty="0"/>
              <a:t>설정 </a:t>
            </a:r>
            <a:endParaRPr lang="en-US" altLang="ko-KR" dirty="0"/>
          </a:p>
          <a:p>
            <a:r>
              <a:rPr lang="en-US" altLang="ko-KR" dirty="0"/>
              <a:t>app&gt; manifests &gt; AndroidManifest.xml</a:t>
            </a:r>
          </a:p>
          <a:p>
            <a:pPr lvl="1"/>
            <a:r>
              <a:rPr lang="ko-KR" altLang="en-US" dirty="0"/>
              <a:t>앱의 구성 및 기본 설정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Gradle Scripts &gt; </a:t>
            </a:r>
            <a:r>
              <a:rPr lang="en-US" altLang="ko-KR" dirty="0" err="1"/>
              <a:t>build.gradle</a:t>
            </a:r>
            <a:endParaRPr lang="en-US" altLang="ko-KR" dirty="0"/>
          </a:p>
          <a:p>
            <a:pPr lvl="1"/>
            <a:r>
              <a:rPr lang="ko-KR" altLang="en-US" dirty="0"/>
              <a:t>프로젝트 </a:t>
            </a:r>
            <a:r>
              <a:rPr lang="en-US" altLang="ko-KR" dirty="0"/>
              <a:t>build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10506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첫 어플리케이션 실행하기 </a:t>
            </a:r>
            <a:r>
              <a:rPr lang="en-US" altLang="ko-KR" dirty="0"/>
              <a:t>(</a:t>
            </a:r>
            <a:r>
              <a:rPr lang="ko-KR" altLang="en-US" dirty="0"/>
              <a:t>실제 기기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휴대전화</a:t>
            </a:r>
            <a:r>
              <a:rPr lang="en-US" altLang="ko-KR" dirty="0"/>
              <a:t>/</a:t>
            </a:r>
            <a:r>
              <a:rPr lang="ko-KR" altLang="en-US" dirty="0"/>
              <a:t>태블릿 정보 선택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빌드번호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번 </a:t>
            </a:r>
            <a:r>
              <a:rPr lang="ko-KR" altLang="en-US" dirty="0" err="1"/>
              <a:t>탭하기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전 화면으로 돌아가서 개발자 옵션 선택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USB </a:t>
            </a:r>
            <a:r>
              <a:rPr lang="ko-KR" altLang="en-US" dirty="0"/>
              <a:t>디버깅 허용 선택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USB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Project &gt; Run &gt; 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해당 기기 선택 후 </a:t>
            </a:r>
            <a:r>
              <a:rPr lang="en-US" altLang="ko-KR" dirty="0"/>
              <a:t>OK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45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첫 어플리케이션 실행하기 </a:t>
            </a:r>
            <a:r>
              <a:rPr lang="en-US" altLang="ko-KR" dirty="0"/>
              <a:t>(</a:t>
            </a:r>
            <a:r>
              <a:rPr lang="ko-KR" altLang="en-US" dirty="0"/>
              <a:t>에뮬레이터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Project &gt; Run &gt; 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가상 기기 만들기 선택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휴대폰 선택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종료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에뮬레이터 선택 후 </a:t>
            </a:r>
            <a:r>
              <a:rPr lang="en-US" altLang="ko-KR" dirty="0"/>
              <a:t>OK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7" name="그림 6" descr="Android Emulator - Galaxy_Nexus_API_28:5554">
            <a:extLst>
              <a:ext uri="{FF2B5EF4-FFF2-40B4-BE49-F238E27FC236}">
                <a16:creationId xmlns:a16="http://schemas.microsoft.com/office/drawing/2014/main" id="{61255880-0B84-4985-9074-37470852E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2448680"/>
            <a:ext cx="2761861" cy="42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29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연동하기 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설치하기 </a:t>
            </a:r>
            <a:endParaRPr lang="en-US" altLang="ko-KR" dirty="0"/>
          </a:p>
          <a:p>
            <a:pPr lvl="1"/>
            <a:r>
              <a:rPr lang="en-US" altLang="ko-KR" dirty="0"/>
              <a:t>Android Studio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421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연동하기</a:t>
            </a:r>
            <a:endParaRPr lang="en-US" altLang="ko-KR" dirty="0"/>
          </a:p>
          <a:p>
            <a:pPr lvl="1"/>
            <a:r>
              <a:rPr lang="en-US" altLang="ko-KR" dirty="0"/>
              <a:t>File &gt; Settings &gt; Version Control &gt; Git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 descr="Settings">
            <a:extLst>
              <a:ext uri="{FF2B5EF4-FFF2-40B4-BE49-F238E27FC236}">
                <a16:creationId xmlns:a16="http://schemas.microsoft.com/office/drawing/2014/main" id="{0C4F4C6D-82A7-404E-9F93-2873C4196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30895"/>
            <a:ext cx="5343525" cy="3721475"/>
          </a:xfrm>
          <a:prstGeom prst="rect">
            <a:avLst/>
          </a:prstGeom>
        </p:spPr>
      </p:pic>
      <p:pic>
        <p:nvPicPr>
          <p:cNvPr id="8" name="그림 7" descr="Git executed successfully">
            <a:extLst>
              <a:ext uri="{FF2B5EF4-FFF2-40B4-BE49-F238E27FC236}">
                <a16:creationId xmlns:a16="http://schemas.microsoft.com/office/drawing/2014/main" id="{911F5D7D-0EBD-4D70-BFF8-805755BDB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94" y="2930895"/>
            <a:ext cx="2191056" cy="133368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6E9FB25-F28B-482E-8AA5-D272792D1112}"/>
              </a:ext>
            </a:extLst>
          </p:cNvPr>
          <p:cNvSpPr/>
          <p:nvPr/>
        </p:nvSpPr>
        <p:spPr>
          <a:xfrm>
            <a:off x="5572558" y="3215120"/>
            <a:ext cx="385762" cy="3143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62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연동하기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File &gt; Settings &gt; Search for GitHub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AA251EFB-D790-4E33-968A-F28DC3F3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43" y="3185825"/>
            <a:ext cx="5243513" cy="34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ko-KR" altLang="en-US" dirty="0" err="1"/>
              <a:t>계정만들기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</a:p>
          <a:p>
            <a:pPr lvl="1" fontAlgn="base"/>
            <a:r>
              <a:rPr lang="ko-KR" altLang="en-US" dirty="0"/>
              <a:t>버전관리와 협력을 위한 코드 호스팅 플랫폼</a:t>
            </a:r>
            <a:endParaRPr lang="en-US" altLang="ko-KR" dirty="0"/>
          </a:p>
          <a:p>
            <a:pPr lvl="1" fontAlgn="base"/>
            <a:r>
              <a:rPr lang="ko-KR" altLang="en-US" dirty="0"/>
              <a:t>가장 많은 오픈 소스 프로젝트를 호스팅하고 있음</a:t>
            </a:r>
            <a:endParaRPr lang="en-US" altLang="ko-KR" dirty="0"/>
          </a:p>
          <a:p>
            <a:pPr lvl="2" fontAlgn="base"/>
            <a:r>
              <a:rPr lang="ko-KR" altLang="en-US" dirty="0"/>
              <a:t>오픈소스를 체계적으로 관리하기에 효과적임 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en-US" altLang="ko-KR" dirty="0"/>
          </a:p>
          <a:p>
            <a:pPr lvl="1" fontAlgn="base"/>
            <a:r>
              <a:rPr lang="en-US" altLang="ko-KR" dirty="0">
                <a:hlinkClick r:id="rId3"/>
              </a:rPr>
              <a:t>https://github.com/join</a:t>
            </a: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5ADCD-EF23-4533-8739-DBACE691B043}"/>
              </a:ext>
            </a:extLst>
          </p:cNvPr>
          <p:cNvSpPr/>
          <p:nvPr/>
        </p:nvSpPr>
        <p:spPr>
          <a:xfrm>
            <a:off x="2526557" y="1983570"/>
            <a:ext cx="306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ouTube Noto"/>
                <a:hlinkClick r:id="rId4"/>
              </a:rPr>
              <a:t>https://youtu.be/noZnOSpcjYY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403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연동하기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File &gt; Settings &gt; Search for GitHub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Picture 2" descr="Screenshot from 2016-04-08 20:43:06">
            <a:extLst>
              <a:ext uri="{FF2B5EF4-FFF2-40B4-BE49-F238E27FC236}">
                <a16:creationId xmlns:a16="http://schemas.microsoft.com/office/drawing/2014/main" id="{76F17A55-CD6B-409E-BD6A-4F21FF61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0" y="3169206"/>
            <a:ext cx="6157912" cy="28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93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 프로젝트 만들기 </a:t>
            </a:r>
            <a:endParaRPr lang="en-US" altLang="ko-KR" dirty="0"/>
          </a:p>
          <a:p>
            <a:pPr lvl="1"/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Android Studio Project</a:t>
            </a:r>
          </a:p>
          <a:p>
            <a:pPr lvl="2"/>
            <a:r>
              <a:rPr lang="en-US" altLang="ko-KR" dirty="0"/>
              <a:t>Select the project name</a:t>
            </a:r>
          </a:p>
          <a:p>
            <a:pPr lvl="2"/>
            <a:r>
              <a:rPr lang="en-US" altLang="ko-KR" dirty="0"/>
              <a:t>Select device, activity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 descr="Welcome to Android Studio">
            <a:extLst>
              <a:ext uri="{FF2B5EF4-FFF2-40B4-BE49-F238E27FC236}">
                <a16:creationId xmlns:a16="http://schemas.microsoft.com/office/drawing/2014/main" id="{5289F0B7-9771-4020-BABA-CC72AECA6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8"/>
          <a:stretch/>
        </p:blipFill>
        <p:spPr>
          <a:xfrm>
            <a:off x="5448240" y="3005961"/>
            <a:ext cx="3576134" cy="374291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A2CEFC2-3EB2-4D3A-B8C9-80BE9CE33C57}"/>
              </a:ext>
            </a:extLst>
          </p:cNvPr>
          <p:cNvSpPr/>
          <p:nvPr/>
        </p:nvSpPr>
        <p:spPr>
          <a:xfrm>
            <a:off x="6266886" y="4766783"/>
            <a:ext cx="1728788" cy="4143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6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연동하기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관리 설정하기</a:t>
            </a:r>
            <a:endParaRPr lang="en-US" altLang="ko-KR" dirty="0"/>
          </a:p>
          <a:p>
            <a:pPr lvl="2"/>
            <a:r>
              <a:rPr lang="en-US" altLang="ko-KR" dirty="0"/>
              <a:t>VSC</a:t>
            </a:r>
            <a:r>
              <a:rPr lang="ko-KR" altLang="en-US" dirty="0"/>
              <a:t> </a:t>
            </a:r>
            <a:r>
              <a:rPr lang="en-US" altLang="ko-KR" dirty="0"/>
              <a:t>&gt; Import into Version Control &gt; Share Project on </a:t>
            </a:r>
            <a:r>
              <a:rPr lang="en-US" altLang="ko-KR" dirty="0" err="1"/>
              <a:t>Github</a:t>
            </a:r>
            <a:r>
              <a:rPr lang="en-US" altLang="ko-KR" dirty="0"/>
              <a:t>	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5" name="Picture 2" descr="Screenshot from 2016-04-06 21:51:24">
            <a:extLst>
              <a:ext uri="{FF2B5EF4-FFF2-40B4-BE49-F238E27FC236}">
                <a16:creationId xmlns:a16="http://schemas.microsoft.com/office/drawing/2014/main" id="{CF022013-EC1E-45B9-9178-25459984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66" y="3828208"/>
            <a:ext cx="5303183" cy="300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61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연동하기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관리 설정하기</a:t>
            </a:r>
            <a:endParaRPr lang="en-US" altLang="ko-KR" dirty="0"/>
          </a:p>
          <a:p>
            <a:pPr lvl="2"/>
            <a:r>
              <a:rPr lang="en-US" altLang="ko-KR" dirty="0"/>
              <a:t>VSC</a:t>
            </a:r>
            <a:r>
              <a:rPr lang="ko-KR" altLang="en-US" dirty="0"/>
              <a:t> </a:t>
            </a:r>
            <a:r>
              <a:rPr lang="en-US" altLang="ko-KR" dirty="0"/>
              <a:t>&gt; Import into Version Control &gt; Share Project on </a:t>
            </a:r>
            <a:r>
              <a:rPr lang="en-US" altLang="ko-KR" dirty="0" err="1"/>
              <a:t>Github</a:t>
            </a:r>
            <a:r>
              <a:rPr lang="en-US" altLang="ko-KR" dirty="0"/>
              <a:t>	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3074" name="Picture 2" descr="Screenshot from 2016-04-06 21:51:58">
            <a:extLst>
              <a:ext uri="{FF2B5EF4-FFF2-40B4-BE49-F238E27FC236}">
                <a16:creationId xmlns:a16="http://schemas.microsoft.com/office/drawing/2014/main" id="{B91603D4-BB7A-4FD2-A863-A8CDF548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6" y="4100836"/>
            <a:ext cx="4162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06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연동하기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관리 설정하기</a:t>
            </a:r>
            <a:endParaRPr lang="en-US" altLang="ko-KR" dirty="0"/>
          </a:p>
          <a:p>
            <a:pPr lvl="2"/>
            <a:r>
              <a:rPr lang="en-US" altLang="ko-KR" dirty="0"/>
              <a:t>Check everything</a:t>
            </a:r>
          </a:p>
          <a:p>
            <a:pPr lvl="2"/>
            <a:r>
              <a:rPr lang="en-US" altLang="ko-KR" dirty="0"/>
              <a:t>Click OK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6" name="그림 5" descr="Add Files For Initial Commit">
            <a:extLst>
              <a:ext uri="{FF2B5EF4-FFF2-40B4-BE49-F238E27FC236}">
                <a16:creationId xmlns:a16="http://schemas.microsoft.com/office/drawing/2014/main" id="{38AB319E-DD29-45DC-B0D7-6340D848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132245"/>
            <a:ext cx="3504950" cy="45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2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하기 </a:t>
            </a:r>
            <a:endParaRPr lang="en-US" altLang="ko-KR" dirty="0"/>
          </a:p>
          <a:p>
            <a:pPr lvl="1"/>
            <a:r>
              <a:rPr lang="en-US" altLang="ko-KR" dirty="0" err="1"/>
              <a:t>url</a:t>
            </a:r>
            <a:r>
              <a:rPr lang="en-US" altLang="ko-KR" dirty="0"/>
              <a:t>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https://github.com/openswplatform/MyFirstApp.git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9C379C-79D9-4D97-955C-265A57FF5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2" y="3502029"/>
            <a:ext cx="5422192" cy="333131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D67BED5-6A2E-44AA-A0AE-05919034ABDB}"/>
              </a:ext>
            </a:extLst>
          </p:cNvPr>
          <p:cNvSpPr/>
          <p:nvPr/>
        </p:nvSpPr>
        <p:spPr>
          <a:xfrm>
            <a:off x="8129588" y="4098572"/>
            <a:ext cx="894786" cy="365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5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9A045-7880-4212-B1BA-F25974EC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C982-D619-4841-A8A4-5847655E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39A4B-0E4F-4811-B630-EC5B31D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20308-5A5A-4CCA-BB49-BAB9F76C1EE3}"/>
              </a:ext>
            </a:extLst>
          </p:cNvPr>
          <p:cNvSpPr/>
          <p:nvPr/>
        </p:nvSpPr>
        <p:spPr>
          <a:xfrm>
            <a:off x="2964873" y="1179294"/>
            <a:ext cx="6386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https://help.github.com/articles/adding-a-new-ssh-key-to-your-github-account/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EE8BA7-4333-4EC5-BFE8-DEB5D55BD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62" y="2420807"/>
            <a:ext cx="6011011" cy="66172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ssh-keygen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rsa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onaco"/>
              </a:rPr>
              <a:t> 4096 -C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inherit"/>
              </a:rPr>
              <a:t>your_email@example.com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E34058-DBD7-45A6-BD51-5B027FE71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4" y="2420807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37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9A045-7880-4212-B1BA-F25974EC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C982-D619-4841-A8A4-5847655E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 err="1"/>
              <a:t>ssh</a:t>
            </a:r>
            <a:r>
              <a:rPr lang="en-US" altLang="ko-KR" dirty="0"/>
              <a:t>-agent</a:t>
            </a:r>
            <a:r>
              <a:rPr lang="ko-KR" altLang="en-US" dirty="0"/>
              <a:t>에 추가하기</a:t>
            </a:r>
            <a:endParaRPr lang="en-US" altLang="ko-KR" dirty="0"/>
          </a:p>
          <a:p>
            <a:pPr lvl="1"/>
            <a:r>
              <a:rPr lang="en-US" altLang="ko-KR" dirty="0" err="1"/>
              <a:t>ssh</a:t>
            </a:r>
            <a:r>
              <a:rPr lang="en-US" altLang="ko-KR" dirty="0"/>
              <a:t>-agent</a:t>
            </a:r>
            <a:r>
              <a:rPr lang="ko-KR" altLang="en-US" dirty="0"/>
              <a:t>가 실행되고 있는 지 확인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eval</a:t>
            </a:r>
            <a:r>
              <a:rPr lang="en-US" altLang="ko-KR" dirty="0"/>
              <a:t> $(</a:t>
            </a:r>
            <a:r>
              <a:rPr lang="en-US" altLang="ko-KR" dirty="0" err="1"/>
              <a:t>ssh</a:t>
            </a:r>
            <a:r>
              <a:rPr lang="en-US" altLang="ko-KR" dirty="0"/>
              <a:t>-agent –s)</a:t>
            </a:r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 err="1"/>
              <a:t>ssh</a:t>
            </a:r>
            <a:r>
              <a:rPr lang="en-US" altLang="ko-KR" dirty="0"/>
              <a:t>-agent</a:t>
            </a:r>
            <a:r>
              <a:rPr lang="ko-KR" altLang="en-US" dirty="0"/>
              <a:t>에 추가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-add</a:t>
            </a:r>
            <a:r>
              <a:rPr lang="ko-KR" altLang="en-US" dirty="0"/>
              <a:t> </a:t>
            </a:r>
            <a:r>
              <a:rPr lang="en-US" altLang="ko-KR" dirty="0"/>
              <a:t>~/.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id_rsa</a:t>
            </a:r>
            <a:endParaRPr lang="en-US" altLang="ko-KR" dirty="0"/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복사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$ clip</a:t>
            </a:r>
            <a:r>
              <a:rPr lang="ko-KR" altLang="en-US" dirty="0"/>
              <a:t> </a:t>
            </a:r>
            <a:r>
              <a:rPr lang="en-US" altLang="ko-KR" dirty="0"/>
              <a:t>&lt; ~/.</a:t>
            </a:r>
            <a:r>
              <a:rPr lang="en-US" altLang="ko-KR" dirty="0" err="1"/>
              <a:t>ssh</a:t>
            </a:r>
            <a:r>
              <a:rPr lang="en-US" altLang="ko-KR" dirty="0"/>
              <a:t>/id_rsa.pub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39A4B-0E4F-4811-B630-EC5B31D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20308-5A5A-4CCA-BB49-BAB9F76C1EE3}"/>
              </a:ext>
            </a:extLst>
          </p:cNvPr>
          <p:cNvSpPr/>
          <p:nvPr/>
        </p:nvSpPr>
        <p:spPr>
          <a:xfrm>
            <a:off x="2964873" y="1179294"/>
            <a:ext cx="6386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https://help.github.com/articles/adding-a-new-ssh-key-to-your-github-account/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53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9A045-7880-4212-B1BA-F25974EC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39A4B-0E4F-4811-B630-EC5B31D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20308-5A5A-4CCA-BB49-BAB9F76C1EE3}"/>
              </a:ext>
            </a:extLst>
          </p:cNvPr>
          <p:cNvSpPr/>
          <p:nvPr/>
        </p:nvSpPr>
        <p:spPr>
          <a:xfrm>
            <a:off x="2964873" y="1179294"/>
            <a:ext cx="6386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https://help.github.com/articles/adding-a-new-ssh-key-to-your-github-account/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70A1EA0-62D1-43FA-9220-0BD71873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오른쪽 상단에서 세팅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선택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에 복사한 값 붙이기</a:t>
            </a:r>
            <a:endParaRPr lang="en-US" altLang="ko-KR" dirty="0"/>
          </a:p>
          <a:p>
            <a:r>
              <a:rPr lang="en-US" altLang="ko-KR" dirty="0"/>
              <a:t>Add SSH key </a:t>
            </a:r>
            <a:r>
              <a:rPr lang="ko-KR" altLang="en-US"/>
              <a:t>클릭 </a:t>
            </a:r>
            <a:endParaRPr lang="en-US" altLang="ko-KR" dirty="0"/>
          </a:p>
        </p:txBody>
      </p:sp>
      <p:pic>
        <p:nvPicPr>
          <p:cNvPr id="2052" name="Picture 4" descr="Authentication keys">
            <a:extLst>
              <a:ext uri="{FF2B5EF4-FFF2-40B4-BE49-F238E27FC236}">
                <a16:creationId xmlns:a16="http://schemas.microsoft.com/office/drawing/2014/main" id="{0826F80B-AF30-4DE1-BADA-B4132A81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535287"/>
            <a:ext cx="24860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177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9A045-7880-4212-B1BA-F25974EC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*SSH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39A4B-0E4F-4811-B630-EC5B31D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20308-5A5A-4CCA-BB49-BAB9F76C1EE3}"/>
              </a:ext>
            </a:extLst>
          </p:cNvPr>
          <p:cNvSpPr/>
          <p:nvPr/>
        </p:nvSpPr>
        <p:spPr>
          <a:xfrm>
            <a:off x="2964873" y="1179294"/>
            <a:ext cx="6386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https://help.github.com/articles/adding-a-new-ssh-key-to-your-github-account/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70A1EA0-62D1-43FA-9220-0BD71873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왼쪽 메뉴에서 </a:t>
            </a:r>
            <a:r>
              <a:rPr lang="en-US" altLang="ko-KR" dirty="0"/>
              <a:t>SSH and GPG</a:t>
            </a:r>
            <a:r>
              <a:rPr lang="ko-KR" altLang="en-US" dirty="0"/>
              <a:t> </a:t>
            </a:r>
            <a:r>
              <a:rPr lang="en-US" altLang="ko-KR" dirty="0"/>
              <a:t>keys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2050" name="Picture 2" descr="Settings icon in the user bar">
            <a:extLst>
              <a:ext uri="{FF2B5EF4-FFF2-40B4-BE49-F238E27FC236}">
                <a16:creationId xmlns:a16="http://schemas.microsoft.com/office/drawing/2014/main" id="{4FCD6E9F-8858-4471-ADDD-BE3F19FE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9" y="2504857"/>
            <a:ext cx="21621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7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en-US" altLang="ko-KR" dirty="0"/>
              <a:t> – Hello World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배운 내용</a:t>
            </a:r>
            <a:r>
              <a:rPr lang="en-US" altLang="ko-KR" dirty="0"/>
              <a:t>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u="sng" dirty="0"/>
              <a:t>Repository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만들고 사용하기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ko-KR" altLang="en-US" dirty="0"/>
              <a:t>새 </a:t>
            </a:r>
            <a:r>
              <a:rPr lang="en-US" altLang="ko-KR" u="sng" dirty="0"/>
              <a:t>Branch</a:t>
            </a:r>
            <a:r>
              <a:rPr lang="en-US" altLang="ko-KR" dirty="0"/>
              <a:t>(</a:t>
            </a:r>
            <a:r>
              <a:rPr lang="ko-KR" altLang="en-US" dirty="0"/>
              <a:t>가지</a:t>
            </a:r>
            <a:r>
              <a:rPr lang="en-US" altLang="ko-KR" dirty="0"/>
              <a:t>) </a:t>
            </a:r>
            <a:r>
              <a:rPr lang="ko-KR" altLang="en-US" dirty="0"/>
              <a:t>만들고 관리하기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ko-KR" altLang="en-US" dirty="0"/>
              <a:t>파일수정후 </a:t>
            </a: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u="sng" dirty="0"/>
              <a:t>push &amp; commit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u="sng" dirty="0"/>
              <a:t>Pull request</a:t>
            </a:r>
            <a:r>
              <a:rPr lang="ko-KR" altLang="en-US" dirty="0"/>
              <a:t>를 하고 </a:t>
            </a:r>
            <a:r>
              <a:rPr lang="en-US" altLang="ko-KR" u="sng" dirty="0"/>
              <a:t>merge</a:t>
            </a:r>
            <a:r>
              <a:rPr lang="en-US" altLang="ko-KR" dirty="0"/>
              <a:t>(</a:t>
            </a:r>
            <a:r>
              <a:rPr lang="ko-KR" altLang="en-US" dirty="0"/>
              <a:t>합병</a:t>
            </a:r>
            <a:r>
              <a:rPr lang="en-US" altLang="ko-KR" dirty="0"/>
              <a:t>)</a:t>
            </a:r>
            <a:r>
              <a:rPr lang="ko-KR" altLang="en-US" dirty="0"/>
              <a:t>하기 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A955E8-2DA9-4798-A72A-1FD0F92828E2}"/>
              </a:ext>
            </a:extLst>
          </p:cNvPr>
          <p:cNvSpPr/>
          <p:nvPr/>
        </p:nvSpPr>
        <p:spPr>
          <a:xfrm>
            <a:off x="1197980" y="5553782"/>
            <a:ext cx="5341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https://guides.github.com/activities/hello-world/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786AAB-51EA-49DD-B94D-0A93648220F4}"/>
              </a:ext>
            </a:extLst>
          </p:cNvPr>
          <p:cNvSpPr/>
          <p:nvPr/>
        </p:nvSpPr>
        <p:spPr>
          <a:xfrm>
            <a:off x="4801473" y="1292477"/>
            <a:ext cx="407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http://git-school.github.io/visualizing-git/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1B933-D00E-4A10-9A99-47B448B9B107}"/>
              </a:ext>
            </a:extLst>
          </p:cNvPr>
          <p:cNvSpPr txBox="1"/>
          <p:nvPr/>
        </p:nvSpPr>
        <p:spPr>
          <a:xfrm>
            <a:off x="3694837" y="13213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시각화 툴</a:t>
            </a:r>
          </a:p>
        </p:txBody>
      </p:sp>
    </p:spTree>
    <p:extLst>
      <p:ext uri="{BB962C8B-B14F-4D97-AF65-F5344CB8AC3E}">
        <p14:creationId xmlns:p14="http://schemas.microsoft.com/office/powerpoint/2010/main" val="3902847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하기 </a:t>
            </a:r>
            <a:endParaRPr lang="en-US" altLang="ko-KR" dirty="0"/>
          </a:p>
          <a:p>
            <a:pPr lvl="1"/>
            <a:r>
              <a:rPr lang="ko-KR" altLang="en-US" dirty="0"/>
              <a:t>체크아웃 하기 </a:t>
            </a:r>
            <a:r>
              <a:rPr lang="en-US" altLang="ko-KR" dirty="0"/>
              <a:t>&gt; GitHub </a:t>
            </a:r>
            <a:r>
              <a:rPr lang="ko-KR" altLang="en-US" dirty="0"/>
              <a:t>선택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6" name="그림 5" descr="Welcome to Android Studio">
            <a:extLst>
              <a:ext uri="{FF2B5EF4-FFF2-40B4-BE49-F238E27FC236}">
                <a16:creationId xmlns:a16="http://schemas.microsoft.com/office/drawing/2014/main" id="{85004826-8E98-4F49-BE62-CCC3B80F5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9" y="2995826"/>
            <a:ext cx="5715521" cy="361326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D67BED5-6A2E-44AA-A0AE-05919034ABDB}"/>
              </a:ext>
            </a:extLst>
          </p:cNvPr>
          <p:cNvSpPr/>
          <p:nvPr/>
        </p:nvSpPr>
        <p:spPr>
          <a:xfrm>
            <a:off x="4379118" y="5192785"/>
            <a:ext cx="2271063" cy="365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3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하기 </a:t>
            </a:r>
            <a:endParaRPr lang="en-US" altLang="ko-KR" dirty="0"/>
          </a:p>
          <a:p>
            <a:pPr lvl="1"/>
            <a:r>
              <a:rPr lang="ko-KR" altLang="en-US" dirty="0"/>
              <a:t>체크아웃 하기 </a:t>
            </a:r>
            <a:r>
              <a:rPr lang="en-US" altLang="ko-KR" dirty="0"/>
              <a:t>&gt; GitHub </a:t>
            </a:r>
            <a:r>
              <a:rPr lang="ko-KR" altLang="en-US" dirty="0"/>
              <a:t>선택 </a:t>
            </a:r>
            <a:r>
              <a:rPr lang="en-US" altLang="ko-KR" dirty="0"/>
              <a:t>&gt; Test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7" name="그림 6" descr="Clone Repository">
            <a:extLst>
              <a:ext uri="{FF2B5EF4-FFF2-40B4-BE49-F238E27FC236}">
                <a16:creationId xmlns:a16="http://schemas.microsoft.com/office/drawing/2014/main" id="{A1FF854D-032E-45E7-B147-E7571A9AB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60" y="3031870"/>
            <a:ext cx="5401429" cy="234347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D67BED5-6A2E-44AA-A0AE-05919034ABDB}"/>
              </a:ext>
            </a:extLst>
          </p:cNvPr>
          <p:cNvSpPr/>
          <p:nvPr/>
        </p:nvSpPr>
        <p:spPr>
          <a:xfrm>
            <a:off x="1981741" y="3319847"/>
            <a:ext cx="3587786" cy="4624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Test Connection">
            <a:extLst>
              <a:ext uri="{FF2B5EF4-FFF2-40B4-BE49-F238E27FC236}">
                <a16:creationId xmlns:a16="http://schemas.microsoft.com/office/drawing/2014/main" id="{6EB0495B-D834-47AF-9F7D-09C52B149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08" y="5524084"/>
            <a:ext cx="584916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9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하기 </a:t>
            </a:r>
            <a:endParaRPr lang="en-US" altLang="ko-KR" dirty="0"/>
          </a:p>
          <a:p>
            <a:pPr lvl="1"/>
            <a:r>
              <a:rPr lang="en-US" altLang="ko-KR" dirty="0"/>
              <a:t>Clone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7" name="그림 6" descr="Clone Repository">
            <a:extLst>
              <a:ext uri="{FF2B5EF4-FFF2-40B4-BE49-F238E27FC236}">
                <a16:creationId xmlns:a16="http://schemas.microsoft.com/office/drawing/2014/main" id="{A1FF854D-032E-45E7-B147-E7571A9AB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60" y="3031870"/>
            <a:ext cx="5401429" cy="234347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D67BED5-6A2E-44AA-A0AE-05919034ABDB}"/>
              </a:ext>
            </a:extLst>
          </p:cNvPr>
          <p:cNvSpPr/>
          <p:nvPr/>
        </p:nvSpPr>
        <p:spPr>
          <a:xfrm>
            <a:off x="4698397" y="4881382"/>
            <a:ext cx="760293" cy="38595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Checkout From Version Control">
            <a:extLst>
              <a:ext uri="{FF2B5EF4-FFF2-40B4-BE49-F238E27FC236}">
                <a16:creationId xmlns:a16="http://schemas.microsoft.com/office/drawing/2014/main" id="{21E8074E-41C8-4561-B29A-9265FC5F0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/>
          <a:stretch/>
        </p:blipFill>
        <p:spPr>
          <a:xfrm>
            <a:off x="5428732" y="5475515"/>
            <a:ext cx="37152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0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열기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9" name="그림 8" descr="MyFirstApp [C:\Users\user\Documents\MyFirstApp2\MyFirstApp] - ...\app\src\main\java\com\example\myfirstapp\MainActivity.java [app] - Android Studio">
            <a:extLst>
              <a:ext uri="{FF2B5EF4-FFF2-40B4-BE49-F238E27FC236}">
                <a16:creationId xmlns:a16="http://schemas.microsoft.com/office/drawing/2014/main" id="{1E58AD34-30F2-4033-AA4C-D0FE4DCCA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8" y="2365494"/>
            <a:ext cx="5975032" cy="44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08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en-US" altLang="ko-KR" dirty="0"/>
              <a:t>VCS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Branches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6" name="그림 5" descr="Create New Branch">
            <a:extLst>
              <a:ext uri="{FF2B5EF4-FFF2-40B4-BE49-F238E27FC236}">
                <a16:creationId xmlns:a16="http://schemas.microsoft.com/office/drawing/2014/main" id="{2F22E5D7-4649-49B2-9D23-60F1CD7F5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57" y="3067727"/>
            <a:ext cx="365811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0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VCS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432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81ECBA-B89F-44AA-BCB4-EF3B6327A288}"/>
              </a:ext>
            </a:extLst>
          </p:cNvPr>
          <p:cNvSpPr/>
          <p:nvPr/>
        </p:nvSpPr>
        <p:spPr>
          <a:xfrm>
            <a:off x="2071254" y="1264756"/>
            <a:ext cx="7439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https://codelabs.developers.google.com/codelabs/build-your-first-android-app/index.html?index=..%2F..%2Findex#0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72BA84-305B-49F9-8993-32524A329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79" y="2064245"/>
            <a:ext cx="5245295" cy="41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7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81ECBA-B89F-44AA-BCB4-EF3B6327A288}"/>
              </a:ext>
            </a:extLst>
          </p:cNvPr>
          <p:cNvSpPr/>
          <p:nvPr/>
        </p:nvSpPr>
        <p:spPr>
          <a:xfrm>
            <a:off x="2071254" y="1264756"/>
            <a:ext cx="7439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https://codelabs.developers.google.com/codelabs/build-your-first-android-app/index.html?index=..%2F..%2Findex#0</a:t>
            </a:r>
            <a:endParaRPr lang="ko-KR" altLang="en-US" dirty="0"/>
          </a:p>
        </p:txBody>
      </p:sp>
      <p:pic>
        <p:nvPicPr>
          <p:cNvPr id="4098" name="Picture 2" descr="https://codelabs.developers.google.com/codelabs/build-your-first-android-app/img/2e003e1b4a9438d9.png">
            <a:extLst>
              <a:ext uri="{FF2B5EF4-FFF2-40B4-BE49-F238E27FC236}">
                <a16:creationId xmlns:a16="http://schemas.microsoft.com/office/drawing/2014/main" id="{F2E96ED2-FAE4-416C-ABD1-BD902E4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175801"/>
            <a:ext cx="6267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7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사용자 인터페이스 만들기</a:t>
            </a:r>
            <a:endParaRPr lang="en-US" altLang="ko-KR" dirty="0"/>
          </a:p>
          <a:p>
            <a:pPr lvl="1"/>
            <a:r>
              <a:rPr lang="ko-KR" altLang="en-US" dirty="0"/>
              <a:t>레이아웃 에디터 사용 </a:t>
            </a:r>
            <a:endParaRPr lang="en-US" altLang="ko-KR" dirty="0"/>
          </a:p>
          <a:p>
            <a:pPr lvl="1"/>
            <a:r>
              <a:rPr lang="ko-KR" altLang="en-US" dirty="0"/>
              <a:t>텍스트박스</a:t>
            </a:r>
            <a:r>
              <a:rPr lang="en-US" altLang="ko-KR" dirty="0"/>
              <a:t>, </a:t>
            </a:r>
            <a:r>
              <a:rPr lang="ko-KR" altLang="en-US" dirty="0"/>
              <a:t>버튼 만들기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6146" name="Picture 2" descr="https://developer.android.com/training/basics/firstapp/images/screenshot-activity1.png">
            <a:extLst>
              <a:ext uri="{FF2B5EF4-FFF2-40B4-BE49-F238E27FC236}">
                <a16:creationId xmlns:a16="http://schemas.microsoft.com/office/drawing/2014/main" id="{774F66AE-9E94-43AA-8605-AB8E6349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61" y="3643086"/>
            <a:ext cx="3365478" cy="239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84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apps &gt; res &gt; layout &gt; activity_main.xml</a:t>
            </a:r>
          </a:p>
          <a:p>
            <a:r>
              <a:rPr lang="ko-KR" altLang="en-US" dirty="0"/>
              <a:t>창 하단에서 </a:t>
            </a:r>
            <a:r>
              <a:rPr lang="en-US" altLang="ko-KR" dirty="0"/>
              <a:t>‘Design’ </a:t>
            </a:r>
            <a:r>
              <a:rPr lang="ko-KR" altLang="en-US" dirty="0"/>
              <a:t>을 선택 </a:t>
            </a:r>
            <a:r>
              <a:rPr lang="en-US" altLang="ko-KR" dirty="0"/>
              <a:t>(Text </a:t>
            </a:r>
            <a:r>
              <a:rPr lang="ko-KR" altLang="en-US" dirty="0"/>
              <a:t>대신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Design Surface    &gt; Blueprint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레이아웃 에디터에서 </a:t>
            </a:r>
            <a:r>
              <a:rPr lang="en-US" altLang="ko-KR" dirty="0"/>
              <a:t>Show    </a:t>
            </a:r>
            <a:r>
              <a:rPr lang="ko-KR" altLang="en-US" dirty="0"/>
              <a:t>선택 후</a:t>
            </a:r>
            <a:r>
              <a:rPr lang="en-US" altLang="ko-KR" dirty="0"/>
              <a:t>, Show </a:t>
            </a:r>
            <a:r>
              <a:rPr lang="en-US" altLang="ko-KR" dirty="0" err="1"/>
              <a:t>Contraints</a:t>
            </a:r>
            <a:r>
              <a:rPr lang="ko-KR" altLang="en-US" dirty="0"/>
              <a:t>가 체크 되어 있는 지 확인</a:t>
            </a:r>
            <a:endParaRPr lang="en-US" altLang="ko-KR" dirty="0"/>
          </a:p>
          <a:p>
            <a:r>
              <a:rPr lang="en-US" altLang="ko-KR" dirty="0" err="1"/>
              <a:t>Autoconnect</a:t>
            </a:r>
            <a:r>
              <a:rPr lang="en-US" altLang="ko-KR" dirty="0"/>
              <a:t> </a:t>
            </a:r>
            <a:r>
              <a:rPr lang="ko-KR" altLang="en-US" dirty="0"/>
              <a:t>끄기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0244" name="Picture 4" descr="https://developer.android.com/studio/images/buttons/layout-editor-design.png">
            <a:extLst>
              <a:ext uri="{FF2B5EF4-FFF2-40B4-BE49-F238E27FC236}">
                <a16:creationId xmlns:a16="http://schemas.microsoft.com/office/drawing/2014/main" id="{BCC3BE4C-25A3-499F-966E-C853C33F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6" y="34012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developer.android.com/studio/images/buttons/layout-editor-show-constraints.png">
            <a:extLst>
              <a:ext uri="{FF2B5EF4-FFF2-40B4-BE49-F238E27FC236}">
                <a16:creationId xmlns:a16="http://schemas.microsoft.com/office/drawing/2014/main" id="{8A0F3F64-7552-441D-927A-D2747891F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6" y="41217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developer.android.com/studio/images/buttons/layout-editor-autoconnect-on.png">
            <a:extLst>
              <a:ext uri="{FF2B5EF4-FFF2-40B4-BE49-F238E27FC236}">
                <a16:creationId xmlns:a16="http://schemas.microsoft.com/office/drawing/2014/main" id="{78439713-BB10-4A2F-8C5A-67C64F72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57" y="532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4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B36A4-BC96-41E4-83EB-E853DD62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82" y="2159000"/>
            <a:ext cx="78867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https://try.github.io/</a:t>
            </a:r>
            <a:endParaRPr lang="en-US" altLang="ko-KR" dirty="0"/>
          </a:p>
          <a:p>
            <a:pPr lvl="1"/>
            <a:r>
              <a:rPr lang="en-US" altLang="ko-KR" dirty="0"/>
              <a:t>Learn by doing &gt; Learn Git Branching &gt; 1</a:t>
            </a:r>
          </a:p>
          <a:p>
            <a:r>
              <a:rPr lang="en-US" altLang="ko-KR" dirty="0">
                <a:hlinkClick r:id="rId3"/>
              </a:rPr>
              <a:t>https://learngitbranching.js.org/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16872-DCAA-4EC0-93C9-287F7F78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F17730C-065D-40CA-BE03-FE23B8DA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Git </a:t>
            </a:r>
            <a:r>
              <a:rPr lang="ko-KR" altLang="en-US" dirty="0"/>
              <a:t>사용법 익히기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8873FD-9BB3-4799-80AB-2B83BE2AE3A1}"/>
              </a:ext>
            </a:extLst>
          </p:cNvPr>
          <p:cNvSpPr txBox="1">
            <a:spLocks/>
          </p:cNvSpPr>
          <p:nvPr/>
        </p:nvSpPr>
        <p:spPr>
          <a:xfrm>
            <a:off x="628650" y="153417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i="1" dirty="0"/>
              <a:t>Git </a:t>
            </a:r>
            <a:r>
              <a:rPr lang="ko-KR" altLang="en-US" i="1" dirty="0" err="1"/>
              <a:t>배워보기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6616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여백을 </a:t>
            </a:r>
            <a:r>
              <a:rPr lang="en-US" altLang="ko-KR" dirty="0"/>
              <a:t>8</a:t>
            </a:r>
            <a:r>
              <a:rPr lang="ko-KR" altLang="en-US" dirty="0"/>
              <a:t>에서 </a:t>
            </a:r>
            <a:r>
              <a:rPr lang="en-US" altLang="ko-KR" dirty="0"/>
              <a:t>16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ko-KR" altLang="en-US" dirty="0"/>
              <a:t>디바이스 에디터에서 </a:t>
            </a:r>
            <a:r>
              <a:rPr lang="en-US" altLang="ko-KR" dirty="0"/>
              <a:t>5.5, 1440 x 2560, 560 dpi (Pixel XL)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6B7ACE-4137-40EA-86FA-233D39118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63" y="4286108"/>
            <a:ext cx="5570873" cy="166466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191F9C7-CD9D-41F3-8C67-ADD8BFDBB658}"/>
              </a:ext>
            </a:extLst>
          </p:cNvPr>
          <p:cNvSpPr/>
          <p:nvPr/>
        </p:nvSpPr>
        <p:spPr>
          <a:xfrm>
            <a:off x="2775306" y="4860615"/>
            <a:ext cx="898683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9D898E-20B2-4EC4-BE36-DDC484475877}"/>
              </a:ext>
            </a:extLst>
          </p:cNvPr>
          <p:cNvSpPr/>
          <p:nvPr/>
        </p:nvSpPr>
        <p:spPr>
          <a:xfrm>
            <a:off x="3357197" y="4340386"/>
            <a:ext cx="1355883" cy="4048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904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1266" name="Picture 2" descr="https://developer.android.com/training/basics/firstapp/images/layout-editor_2x.png">
            <a:extLst>
              <a:ext uri="{FF2B5EF4-FFF2-40B4-BE49-F238E27FC236}">
                <a16:creationId xmlns:a16="http://schemas.microsoft.com/office/drawing/2014/main" id="{75EC8D67-A871-4FAA-953B-77A312BC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9144000" cy="65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700E0A9-2475-42FA-845D-64D4CA7C2B04}"/>
              </a:ext>
            </a:extLst>
          </p:cNvPr>
          <p:cNvSpPr/>
          <p:nvPr/>
        </p:nvSpPr>
        <p:spPr>
          <a:xfrm>
            <a:off x="0" y="3231020"/>
            <a:ext cx="2479964" cy="9946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098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텍스트박스 추가하기</a:t>
            </a:r>
            <a:endParaRPr lang="en-US" altLang="ko-KR" dirty="0"/>
          </a:p>
          <a:p>
            <a:pPr lvl="1"/>
            <a:r>
              <a:rPr lang="ko-KR" altLang="en-US" dirty="0"/>
              <a:t>기존 텍스트박스 지우기 </a:t>
            </a:r>
            <a:endParaRPr lang="en-US" altLang="ko-KR" dirty="0"/>
          </a:p>
          <a:p>
            <a:pPr lvl="2"/>
            <a:r>
              <a:rPr lang="en-US" altLang="ko-KR" dirty="0"/>
              <a:t>Component Tree </a:t>
            </a:r>
            <a:r>
              <a:rPr lang="ko-KR" altLang="en-US" dirty="0"/>
              <a:t>에서                                                 </a:t>
            </a: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ko-KR" altLang="en-US" dirty="0"/>
              <a:t>선택 후 삭제 클릭</a:t>
            </a:r>
            <a:endParaRPr lang="en-US" altLang="ko-KR" dirty="0"/>
          </a:p>
          <a:p>
            <a:pPr lvl="1"/>
            <a:r>
              <a:rPr lang="ko-KR" altLang="en-US" dirty="0"/>
              <a:t>텍스트박스 추가하기</a:t>
            </a:r>
            <a:endParaRPr lang="en-US" altLang="ko-KR" dirty="0"/>
          </a:p>
          <a:p>
            <a:pPr lvl="2"/>
            <a:r>
              <a:rPr lang="ko-KR" altLang="en-US" dirty="0"/>
              <a:t>팔레트에서 </a:t>
            </a:r>
            <a:r>
              <a:rPr lang="en-US" altLang="ko-KR" dirty="0"/>
              <a:t>text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Plain text </a:t>
            </a:r>
            <a:r>
              <a:rPr lang="ko-KR" altLang="en-US" dirty="0"/>
              <a:t>끌어와서 왼쪽 상단에 놓기 </a:t>
            </a:r>
            <a:endParaRPr lang="en-US" altLang="ko-KR" dirty="0"/>
          </a:p>
          <a:p>
            <a:pPr lvl="3"/>
            <a:r>
              <a:rPr lang="ko-KR" altLang="en-US" dirty="0"/>
              <a:t>테두리가 안 보일 경우 테마를 </a:t>
            </a:r>
            <a:r>
              <a:rPr lang="en-US" altLang="ko-KR" dirty="0"/>
              <a:t>‘light’</a:t>
            </a:r>
            <a:r>
              <a:rPr lang="ko-KR" altLang="en-US" dirty="0"/>
              <a:t>으로 바꿀 것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3314" name="Picture 2" descr="https://developer.android.com/training/basics/firstapp/images/constraint-textbox_2x.png">
            <a:extLst>
              <a:ext uri="{FF2B5EF4-FFF2-40B4-BE49-F238E27FC236}">
                <a16:creationId xmlns:a16="http://schemas.microsoft.com/office/drawing/2014/main" id="{83A2180C-C176-49CB-B832-E68937400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43" y="1917312"/>
            <a:ext cx="4037810" cy="16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74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버튼 추가하기</a:t>
            </a:r>
            <a:endParaRPr lang="en-US" altLang="ko-KR" dirty="0"/>
          </a:p>
          <a:p>
            <a:pPr lvl="1"/>
            <a:r>
              <a:rPr lang="ko-KR" altLang="en-US" dirty="0"/>
              <a:t>팔레트에서 버튼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끌어와서 오른쪽에 놓기 </a:t>
            </a:r>
            <a:endParaRPr lang="en-US" altLang="ko-KR" dirty="0"/>
          </a:p>
          <a:p>
            <a:pPr lvl="2"/>
            <a:r>
              <a:rPr lang="ko-KR" altLang="en-US" dirty="0"/>
              <a:t>수평을 맞추기 위해 </a:t>
            </a:r>
            <a:r>
              <a:rPr lang="en-US" altLang="ko-KR" dirty="0"/>
              <a:t>constraint</a:t>
            </a:r>
            <a:r>
              <a:rPr lang="ko-KR" altLang="en-US" dirty="0"/>
              <a:t>를 만들어야 함</a:t>
            </a:r>
            <a:endParaRPr lang="en-US" altLang="ko-KR" dirty="0"/>
          </a:p>
          <a:p>
            <a:pPr lvl="3"/>
            <a:r>
              <a:rPr lang="ko-KR" altLang="en-US" dirty="0"/>
              <a:t>버튼 클릭 후 </a:t>
            </a:r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Baseline    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ko-KR" altLang="en-US" dirty="0"/>
              <a:t>그 다음 버튼의 베이스라인을 텍스트박스 베이스라인에 연결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4338" name="Picture 2" descr="https://developer.android.com/studio/images/buttons/layout-editor-action-baseline.png">
            <a:extLst>
              <a:ext uri="{FF2B5EF4-FFF2-40B4-BE49-F238E27FC236}">
                <a16:creationId xmlns:a16="http://schemas.microsoft.com/office/drawing/2014/main" id="{1970BA0F-9E7F-470C-A1F9-66B41B3E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2" y="40339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developer.android.com/training/basics/firstapp/images/constraint-button_2x.png">
            <a:extLst>
              <a:ext uri="{FF2B5EF4-FFF2-40B4-BE49-F238E27FC236}">
                <a16:creationId xmlns:a16="http://schemas.microsoft.com/office/drawing/2014/main" id="{119EA141-E5E6-4D90-8A70-41C7DA55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24" y="5065498"/>
            <a:ext cx="3921579" cy="15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49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UI String </a:t>
            </a:r>
            <a:r>
              <a:rPr lang="ko-KR" altLang="en-US" dirty="0"/>
              <a:t>변경하기 </a:t>
            </a:r>
            <a:endParaRPr lang="en-US" altLang="ko-KR" dirty="0"/>
          </a:p>
          <a:p>
            <a:pPr lvl="1"/>
            <a:r>
              <a:rPr lang="en-US" altLang="ko-KR" dirty="0"/>
              <a:t>Design Surface     </a:t>
            </a:r>
            <a:r>
              <a:rPr lang="ko-KR" altLang="en-US" dirty="0"/>
              <a:t>를 누른 후</a:t>
            </a:r>
            <a:r>
              <a:rPr lang="en-US" altLang="ko-KR" dirty="0"/>
              <a:t>, Design</a:t>
            </a:r>
            <a:r>
              <a:rPr lang="ko-KR" altLang="en-US" dirty="0"/>
              <a:t>을 선택 </a:t>
            </a:r>
            <a:endParaRPr lang="en-US" altLang="ko-KR" dirty="0"/>
          </a:p>
          <a:p>
            <a:pPr lvl="1"/>
            <a:r>
              <a:rPr lang="en-US" altLang="ko-KR" dirty="0"/>
              <a:t>app &gt; res &gt; values &gt; strings.xml</a:t>
            </a:r>
          </a:p>
          <a:p>
            <a:pPr lvl="1"/>
            <a:r>
              <a:rPr lang="ko-KR" altLang="en-US" dirty="0"/>
              <a:t>오른쪽 상단에 </a:t>
            </a:r>
            <a:r>
              <a:rPr lang="en-US" altLang="ko-KR" dirty="0"/>
              <a:t>editor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 추가    </a:t>
            </a:r>
            <a:endParaRPr lang="en-US" altLang="ko-KR" dirty="0"/>
          </a:p>
          <a:p>
            <a:pPr lvl="2"/>
            <a:r>
              <a:rPr lang="en-US" altLang="ko-KR" dirty="0"/>
              <a:t>Key: ”</a:t>
            </a:r>
            <a:r>
              <a:rPr lang="en-US" altLang="ko-KR" dirty="0" err="1"/>
              <a:t>edit_message</a:t>
            </a:r>
            <a:r>
              <a:rPr lang="en-US" altLang="ko-KR" dirty="0"/>
              <a:t>”, Default Value: “Enter a message”</a:t>
            </a:r>
          </a:p>
          <a:p>
            <a:pPr lvl="2"/>
            <a:r>
              <a:rPr lang="en-US" altLang="ko-KR" dirty="0"/>
              <a:t>Key: “</a:t>
            </a:r>
            <a:r>
              <a:rPr lang="en-US" altLang="ko-KR" dirty="0" err="1"/>
              <a:t>button_send</a:t>
            </a:r>
            <a:r>
              <a:rPr lang="en-US" altLang="ko-KR" dirty="0"/>
              <a:t>”, Default Value:</a:t>
            </a:r>
            <a:r>
              <a:rPr lang="ko-KR" altLang="en-US" dirty="0"/>
              <a:t> </a:t>
            </a:r>
            <a:r>
              <a:rPr lang="en-US" altLang="ko-KR" dirty="0"/>
              <a:t>“Send”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5362" name="Picture 2" descr="https://developer.android.com/studio/images/buttons/layout-editor-design.png">
            <a:extLst>
              <a:ext uri="{FF2B5EF4-FFF2-40B4-BE49-F238E27FC236}">
                <a16:creationId xmlns:a16="http://schemas.microsoft.com/office/drawing/2014/main" id="{07997944-80AE-4D12-8568-4CFBBEBA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91" y="2599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developer.android.com/studio/images/buttons/add-sign-green-icon.png">
            <a:extLst>
              <a:ext uri="{FF2B5EF4-FFF2-40B4-BE49-F238E27FC236}">
                <a16:creationId xmlns:a16="http://schemas.microsoft.com/office/drawing/2014/main" id="{24D8B9B5-EF16-4B42-B0A2-C817CE7F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14" y="43071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developer.android.com/training/basics/firstapp/images/add-string_2x.png">
            <a:extLst>
              <a:ext uri="{FF2B5EF4-FFF2-40B4-BE49-F238E27FC236}">
                <a16:creationId xmlns:a16="http://schemas.microsoft.com/office/drawing/2014/main" id="{31B124D9-529E-48DB-8C35-E0075223E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92" y="3561953"/>
            <a:ext cx="3001076" cy="12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09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UI String </a:t>
            </a:r>
            <a:r>
              <a:rPr lang="ko-KR" altLang="en-US" dirty="0"/>
              <a:t>변경하기 </a:t>
            </a:r>
            <a:endParaRPr lang="en-US" altLang="ko-KR" dirty="0"/>
          </a:p>
          <a:p>
            <a:pPr lvl="1"/>
            <a:r>
              <a:rPr lang="en-US" altLang="ko-KR" dirty="0"/>
              <a:t>Activity_main.xml</a:t>
            </a:r>
            <a:r>
              <a:rPr lang="ko-KR" altLang="en-US" dirty="0"/>
              <a:t>로 돌아가기</a:t>
            </a:r>
            <a:endParaRPr lang="en-US" altLang="ko-KR" dirty="0"/>
          </a:p>
          <a:p>
            <a:pPr lvl="1"/>
            <a:r>
              <a:rPr lang="ko-KR" altLang="en-US" dirty="0"/>
              <a:t>텍스트박스 선택 후</a:t>
            </a:r>
            <a:r>
              <a:rPr lang="en-US" altLang="ko-KR" dirty="0"/>
              <a:t>, </a:t>
            </a:r>
            <a:r>
              <a:rPr lang="ko-KR" altLang="en-US" dirty="0"/>
              <a:t>오른쪽에 </a:t>
            </a:r>
            <a:r>
              <a:rPr lang="en-US" altLang="ko-KR" dirty="0"/>
              <a:t>Attributes </a:t>
            </a:r>
            <a:r>
              <a:rPr lang="ko-KR" altLang="en-US" dirty="0"/>
              <a:t>창에서 </a:t>
            </a:r>
            <a:r>
              <a:rPr lang="en-US" altLang="ko-KR" dirty="0"/>
              <a:t>“Name”</a:t>
            </a:r>
            <a:r>
              <a:rPr lang="ko-KR" altLang="en-US" dirty="0"/>
              <a:t>이라고 되어있는 </a:t>
            </a:r>
            <a:r>
              <a:rPr lang="en-US" altLang="ko-KR" dirty="0"/>
              <a:t>text </a:t>
            </a:r>
            <a:r>
              <a:rPr lang="ko-KR" altLang="en-US" dirty="0"/>
              <a:t>지우기</a:t>
            </a:r>
            <a:endParaRPr lang="en-US" altLang="ko-KR" dirty="0"/>
          </a:p>
          <a:p>
            <a:pPr lvl="1"/>
            <a:r>
              <a:rPr lang="ko-KR" altLang="en-US" dirty="0"/>
              <a:t>리소스 선택     클릭 후</a:t>
            </a:r>
            <a:r>
              <a:rPr lang="en-US" altLang="ko-KR" dirty="0"/>
              <a:t>, </a:t>
            </a:r>
            <a:r>
              <a:rPr lang="ko-KR" altLang="en-US" dirty="0"/>
              <a:t>목록에서 </a:t>
            </a:r>
            <a:r>
              <a:rPr lang="en-US" altLang="ko-KR" dirty="0" err="1"/>
              <a:t>edit_message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1"/>
            <a:r>
              <a:rPr lang="ko-KR" altLang="en-US" dirty="0"/>
              <a:t>버튼도 마찬가지 </a:t>
            </a:r>
            <a:r>
              <a:rPr lang="en-US" altLang="ko-KR" dirty="0"/>
              <a:t>(</a:t>
            </a:r>
            <a:r>
              <a:rPr lang="en-US" altLang="ko-KR" dirty="0" err="1"/>
              <a:t>button_send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6388" name="Picture 4" descr="https://developer.android.com/studio/images/buttons/pick-resource.png">
            <a:extLst>
              <a:ext uri="{FF2B5EF4-FFF2-40B4-BE49-F238E27FC236}">
                <a16:creationId xmlns:a16="http://schemas.microsoft.com/office/drawing/2014/main" id="{C97F69BF-9ACC-4B77-9A5B-6CAF75047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4" y="4176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3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텍스트박스 크기 유동적으로 바꾸기</a:t>
            </a:r>
            <a:endParaRPr lang="en-US" altLang="ko-KR" dirty="0"/>
          </a:p>
          <a:p>
            <a:pPr lvl="1"/>
            <a:r>
              <a:rPr lang="en-US" altLang="ko-KR" dirty="0"/>
              <a:t>Show     </a:t>
            </a:r>
            <a:r>
              <a:rPr lang="ko-KR" altLang="en-US" dirty="0"/>
              <a:t>클릭 후</a:t>
            </a:r>
            <a:r>
              <a:rPr lang="en-US" altLang="ko-KR" dirty="0"/>
              <a:t>, Blueprint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텍스트박스와 버튼을 둘 다 선택</a:t>
            </a:r>
            <a:endParaRPr lang="en-US" altLang="ko-KR" dirty="0"/>
          </a:p>
          <a:p>
            <a:pPr lvl="2"/>
            <a:r>
              <a:rPr lang="en-US" altLang="ko-KR" dirty="0"/>
              <a:t>shift </a:t>
            </a:r>
            <a:r>
              <a:rPr lang="ko-KR" altLang="en-US" dirty="0"/>
              <a:t>키를 누른 상태로 마우스 왼쪽 클릭하여 선택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버튼을 누른 뒤</a:t>
            </a:r>
            <a:r>
              <a:rPr lang="en-US" altLang="ko-KR" dirty="0"/>
              <a:t>, Chain &gt; Create Horizontal Chain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7410" name="Picture 2" descr="https://developer.android.com/studio/images/buttons/layout-editor-design.png">
            <a:extLst>
              <a:ext uri="{FF2B5EF4-FFF2-40B4-BE49-F238E27FC236}">
                <a16:creationId xmlns:a16="http://schemas.microsoft.com/office/drawing/2014/main" id="{B4B09DD8-CA68-4B7E-856A-501102AC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2" y="25880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developer.android.com/training/basics/firstapp/images/create_horizontal_chain_2x.png">
            <a:extLst>
              <a:ext uri="{FF2B5EF4-FFF2-40B4-BE49-F238E27FC236}">
                <a16:creationId xmlns:a16="http://schemas.microsoft.com/office/drawing/2014/main" id="{0D21BC88-9942-42F9-8BD3-0676FF70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31" y="5127955"/>
            <a:ext cx="4107543" cy="14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69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텍스트박스 크기 유동적으로 바꾸기</a:t>
            </a:r>
            <a:endParaRPr lang="en-US" altLang="ko-KR" dirty="0"/>
          </a:p>
          <a:p>
            <a:pPr lvl="1"/>
            <a:r>
              <a:rPr lang="ko-KR" altLang="en-US" dirty="0"/>
              <a:t>버튼 클릭 후</a:t>
            </a:r>
            <a:r>
              <a:rPr lang="en-US" altLang="ko-KR" dirty="0"/>
              <a:t>, attribute</a:t>
            </a:r>
            <a:r>
              <a:rPr lang="ko-KR" altLang="en-US" dirty="0"/>
              <a:t>창에서 오른쪽 여백을 </a:t>
            </a:r>
            <a:r>
              <a:rPr lang="en-US" altLang="ko-KR" dirty="0"/>
              <a:t>16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ko-KR" altLang="en-US" dirty="0"/>
              <a:t>텍스트박스 선택 후</a:t>
            </a:r>
            <a:r>
              <a:rPr lang="en-US" altLang="ko-KR" dirty="0"/>
              <a:t>, </a:t>
            </a:r>
            <a:r>
              <a:rPr lang="ko-KR" altLang="en-US" dirty="0"/>
              <a:t>폭 표시바를 두 번 클릭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8434" name="Picture 2" descr="https://developer.android.com/training/basics/firstapp/images/properties-margin_2x.png">
            <a:extLst>
              <a:ext uri="{FF2B5EF4-FFF2-40B4-BE49-F238E27FC236}">
                <a16:creationId xmlns:a16="http://schemas.microsoft.com/office/drawing/2014/main" id="{A866ACC0-08F2-46DB-8E12-823774C1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5" y="4119629"/>
            <a:ext cx="2624135" cy="18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developer.android.com/training/basics/firstapp/images/constraint-chain_2x.png">
            <a:extLst>
              <a:ext uri="{FF2B5EF4-FFF2-40B4-BE49-F238E27FC236}">
                <a16:creationId xmlns:a16="http://schemas.microsoft.com/office/drawing/2014/main" id="{676826AD-3F94-4A68-B508-C88DDB76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47" y="4294358"/>
            <a:ext cx="4235204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36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실행하기</a:t>
            </a:r>
            <a:endParaRPr lang="en-US" altLang="ko-KR" dirty="0"/>
          </a:p>
          <a:p>
            <a:pPr lvl="1"/>
            <a:r>
              <a:rPr lang="ko-KR" altLang="en-US" dirty="0"/>
              <a:t>변경사항 적용하기 </a:t>
            </a:r>
            <a:endParaRPr lang="en-US" altLang="ko-KR" dirty="0"/>
          </a:p>
          <a:p>
            <a:pPr lvl="1"/>
            <a:r>
              <a:rPr lang="ko-KR" altLang="en-US" dirty="0"/>
              <a:t>실행하기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19458" name="Picture 2" descr="https://developer.android.com/studio/images/buttons/toolbar-apply-changes.png">
            <a:extLst>
              <a:ext uri="{FF2B5EF4-FFF2-40B4-BE49-F238E27FC236}">
                <a16:creationId xmlns:a16="http://schemas.microsoft.com/office/drawing/2014/main" id="{7105B5F9-C35C-46C5-A5EA-6A1BBE5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314" y="2599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developer.android.com/studio/images/buttons/toolbar-run.png">
            <a:extLst>
              <a:ext uri="{FF2B5EF4-FFF2-40B4-BE49-F238E27FC236}">
                <a16:creationId xmlns:a16="http://schemas.microsoft.com/office/drawing/2014/main" id="{5F4D73BE-D3AF-4C4A-B2F5-C0BB239B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31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액티비티 시작하기</a:t>
            </a:r>
            <a:endParaRPr lang="en-US" altLang="ko-KR" dirty="0"/>
          </a:p>
          <a:p>
            <a:pPr lvl="1"/>
            <a:r>
              <a:rPr lang="en-US" altLang="ko-KR" dirty="0" err="1"/>
              <a:t>MainActivity</a:t>
            </a:r>
            <a:r>
              <a:rPr lang="ko-KR" altLang="en-US" dirty="0"/>
              <a:t>에 코드를 추가하여 버튼을 눌렀을 때</a:t>
            </a:r>
            <a:r>
              <a:rPr lang="en-US" altLang="ko-KR" dirty="0"/>
              <a:t>, </a:t>
            </a:r>
            <a:r>
              <a:rPr lang="ko-KR" altLang="en-US" dirty="0"/>
              <a:t>새 액티비티에 메시지 나오게 하기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02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이번 주 학습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600" dirty="0"/>
              <a:t>Git</a:t>
            </a:r>
            <a:r>
              <a:rPr lang="ko-KR" altLang="en-US" sz="3600" dirty="0"/>
              <a:t>복습 및 추가 내용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3600" dirty="0"/>
              <a:t>Git</a:t>
            </a:r>
            <a:r>
              <a:rPr lang="ko-KR" altLang="en-US" sz="3600" dirty="0"/>
              <a:t>과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사용법 익히기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안드로이드 </a:t>
            </a:r>
            <a:r>
              <a:rPr lang="en-US" altLang="ko-KR" sz="3600" dirty="0"/>
              <a:t>“Hello World”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7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2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버튼에 반응하기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com.example.myfirstapp</a:t>
            </a:r>
            <a:r>
              <a:rPr lang="en-US" altLang="ko-KR" dirty="0"/>
              <a:t> &gt; </a:t>
            </a:r>
            <a:r>
              <a:rPr lang="en-US" altLang="ko-KR" dirty="0" err="1"/>
              <a:t>MainActivity</a:t>
            </a:r>
            <a:endParaRPr lang="en-US" altLang="ko-KR" dirty="0"/>
          </a:p>
          <a:p>
            <a:pPr lvl="1"/>
            <a:r>
              <a:rPr lang="ko-KR" altLang="en-US" dirty="0"/>
              <a:t>코드 삽입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상단에 </a:t>
            </a:r>
            <a:r>
              <a:rPr lang="en-US" altLang="ko-KR" dirty="0"/>
              <a:t>import </a:t>
            </a:r>
            <a:r>
              <a:rPr lang="en-US" altLang="ko-KR" dirty="0" err="1"/>
              <a:t>android.view.View</a:t>
            </a:r>
            <a:r>
              <a:rPr lang="en-US" altLang="ko-KR" dirty="0"/>
              <a:t>; 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C76CE-F843-4857-80BE-F06B413CA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56" y="5430215"/>
            <a:ext cx="2931744" cy="140313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1FB24BE-4B8E-487E-A46E-FD3C6D3D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145" y="4064590"/>
            <a:ext cx="5624945" cy="11413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3327" tIns="-44436" rIns="-33327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/**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Called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when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user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taps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Send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button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sendMessage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Do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something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response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button</a:t>
            </a:r>
            <a:b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1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버튼에 반응하기</a:t>
            </a:r>
            <a:endParaRPr lang="en-US" altLang="ko-KR" dirty="0"/>
          </a:p>
          <a:p>
            <a:pPr lvl="1"/>
            <a:r>
              <a:rPr lang="en-US" altLang="ko-KR" dirty="0"/>
              <a:t>Intent</a:t>
            </a:r>
            <a:r>
              <a:rPr lang="ko-KR" altLang="en-US" dirty="0"/>
              <a:t> 빌드하기 </a:t>
            </a:r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여러 개의 컴포넌트를 실행 시 묶어주는 객체를 뜻함 </a:t>
            </a:r>
            <a:endParaRPr lang="en-US" altLang="ko-KR" dirty="0"/>
          </a:p>
          <a:p>
            <a:pPr lvl="3"/>
            <a:r>
              <a:rPr lang="ko-KR" altLang="en-US" dirty="0"/>
              <a:t>앱의 의도</a:t>
            </a:r>
            <a:r>
              <a:rPr lang="en-US" altLang="ko-KR" dirty="0"/>
              <a:t>: </a:t>
            </a:r>
            <a:r>
              <a:rPr lang="ko-KR" altLang="en-US" dirty="0"/>
              <a:t>다른 액티비티 시작하기 </a:t>
            </a:r>
            <a:endParaRPr lang="en-US" altLang="ko-KR" dirty="0"/>
          </a:p>
          <a:p>
            <a:pPr lvl="1"/>
            <a:r>
              <a:rPr lang="ko-KR" altLang="en-US" dirty="0"/>
              <a:t>코드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68BF6DF-FCD2-4A98-BC26-DF9FD817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065" y="4526119"/>
            <a:ext cx="5971309" cy="21262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3327" tIns="-44436" rIns="-33327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/**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Called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user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taps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*/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sendMessage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this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DisplayMessageActivity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EditText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editText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EditText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findViewById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R.id.editText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editText.getText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toString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intent.putExtra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(EXTRA_MESSAGE,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startActivity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01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버튼에 반응하기</a:t>
            </a:r>
            <a:endParaRPr lang="en-US" altLang="ko-KR" dirty="0"/>
          </a:p>
          <a:p>
            <a:pPr lvl="1"/>
            <a:r>
              <a:rPr lang="en-US" altLang="ko-KR" dirty="0"/>
              <a:t>Intent </a:t>
            </a:r>
            <a:r>
              <a:rPr lang="ko-KR" altLang="en-US" dirty="0"/>
              <a:t>는 두 개의 파라미터를 전달받음</a:t>
            </a:r>
            <a:endParaRPr lang="en-US" altLang="ko-KR" dirty="0"/>
          </a:p>
          <a:p>
            <a:pPr lvl="2"/>
            <a:r>
              <a:rPr lang="ko-KR" altLang="en-US" dirty="0"/>
              <a:t>첫번째 파라미터</a:t>
            </a:r>
            <a:r>
              <a:rPr lang="en-US" altLang="ko-KR" dirty="0"/>
              <a:t>: Context</a:t>
            </a:r>
          </a:p>
          <a:p>
            <a:pPr lvl="3"/>
            <a:r>
              <a:rPr lang="en-US" altLang="ko-KR" dirty="0"/>
              <a:t> this</a:t>
            </a:r>
          </a:p>
          <a:p>
            <a:pPr lvl="2"/>
            <a:r>
              <a:rPr lang="ko-KR" altLang="en-US" dirty="0"/>
              <a:t>두번째 파라미터</a:t>
            </a:r>
            <a:r>
              <a:rPr lang="en-US" altLang="ko-KR" dirty="0"/>
              <a:t>: Class</a:t>
            </a:r>
          </a:p>
          <a:p>
            <a:pPr lvl="3"/>
            <a:r>
              <a:rPr lang="ko-KR" altLang="en-US" dirty="0"/>
              <a:t>시작하고 싶은 액티비티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putExtra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 err="1"/>
              <a:t>EditText</a:t>
            </a:r>
            <a:r>
              <a:rPr lang="ko-KR" altLang="en-US" dirty="0"/>
              <a:t>의 값을 </a:t>
            </a:r>
            <a:r>
              <a:rPr lang="en-US" altLang="ko-KR" dirty="0"/>
              <a:t>intent</a:t>
            </a:r>
            <a:r>
              <a:rPr lang="ko-KR" altLang="en-US" dirty="0"/>
              <a:t>에 추가해줌</a:t>
            </a:r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는 </a:t>
            </a:r>
            <a:r>
              <a:rPr lang="en-US" altLang="ko-KR" dirty="0"/>
              <a:t>extra</a:t>
            </a:r>
            <a:r>
              <a:rPr lang="ko-KR" altLang="en-US" dirty="0"/>
              <a:t>라는 </a:t>
            </a:r>
            <a:r>
              <a:rPr lang="en-US" altLang="ko-KR" dirty="0"/>
              <a:t>key-value </a:t>
            </a:r>
            <a:r>
              <a:rPr lang="ko-KR" altLang="en-US" dirty="0"/>
              <a:t>쌍의 데이터를 전달 </a:t>
            </a:r>
            <a:endParaRPr lang="en-US" altLang="ko-KR" dirty="0"/>
          </a:p>
          <a:p>
            <a:pPr lvl="1"/>
            <a:r>
              <a:rPr lang="en-US" altLang="ko-KR" dirty="0" err="1"/>
              <a:t>StartActivity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 err="1"/>
              <a:t>inten</a:t>
            </a:r>
            <a:r>
              <a:rPr lang="ko-KR" altLang="en-US" dirty="0"/>
              <a:t>가 명시한 </a:t>
            </a:r>
            <a:r>
              <a:rPr lang="en-US" altLang="ko-KR" dirty="0" err="1"/>
              <a:t>DisplayMessageActivity</a:t>
            </a:r>
            <a:r>
              <a:rPr lang="ko-KR" altLang="en-US" dirty="0"/>
              <a:t>를 시작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13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버튼에 반응하기</a:t>
            </a:r>
            <a:endParaRPr lang="en-US" altLang="ko-KR" dirty="0"/>
          </a:p>
          <a:p>
            <a:pPr lvl="1"/>
            <a:r>
              <a:rPr lang="en-US" altLang="ko-KR" dirty="0"/>
              <a:t>“Cannot resolve symbol” </a:t>
            </a:r>
            <a:r>
              <a:rPr lang="ko-KR" altLang="en-US" dirty="0"/>
              <a:t>에러가 뜨면</a:t>
            </a:r>
            <a:endParaRPr lang="en-US" altLang="ko-KR" dirty="0"/>
          </a:p>
          <a:p>
            <a:pPr lvl="2"/>
            <a:r>
              <a:rPr lang="en-US" altLang="ko-KR" dirty="0"/>
              <a:t>Alt + Enter</a:t>
            </a:r>
            <a:r>
              <a:rPr lang="ko-KR" altLang="en-US" dirty="0"/>
              <a:t>로 </a:t>
            </a:r>
            <a:r>
              <a:rPr lang="ko-KR" altLang="en-US" dirty="0" err="1"/>
              <a:t>고쳐주기</a:t>
            </a:r>
            <a:endParaRPr lang="en-US" altLang="ko-KR" dirty="0"/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BEE12F-82DA-4EC7-AC25-4B0A13BC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31" y="4134787"/>
            <a:ext cx="5636937" cy="14491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3327" tIns="-44436" rIns="-33327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android.content.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android.support.v7.app.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AppCompatActivity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android.os.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Bundle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android.view.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android.widget.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EditText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04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버튼에 반응하기</a:t>
            </a:r>
            <a:endParaRPr lang="en-US" altLang="ko-KR" dirty="0"/>
          </a:p>
          <a:p>
            <a:pPr lvl="1"/>
            <a:r>
              <a:rPr lang="en-US" altLang="ko-KR" dirty="0"/>
              <a:t>Activity_main.xml</a:t>
            </a:r>
            <a:r>
              <a:rPr lang="ko-KR" altLang="en-US" dirty="0"/>
              <a:t> 열기 </a:t>
            </a:r>
            <a:endParaRPr lang="en-US" altLang="ko-KR" dirty="0"/>
          </a:p>
          <a:p>
            <a:pPr lvl="1"/>
            <a:r>
              <a:rPr lang="ko-KR" altLang="en-US" dirty="0"/>
              <a:t>버튼 클릭 후</a:t>
            </a:r>
            <a:r>
              <a:rPr lang="en-US" altLang="ko-KR" dirty="0"/>
              <a:t>, attributes </a:t>
            </a:r>
            <a:r>
              <a:rPr lang="ko-KR" altLang="en-US" dirty="0"/>
              <a:t>창에서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10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두번째 액티비티 만들기</a:t>
            </a:r>
            <a:endParaRPr lang="en-US" altLang="ko-KR" dirty="0"/>
          </a:p>
          <a:p>
            <a:pPr lvl="1"/>
            <a:r>
              <a:rPr lang="en-US" altLang="ko-KR" dirty="0"/>
              <a:t>Project </a:t>
            </a:r>
            <a:r>
              <a:rPr lang="ko-KR" altLang="en-US" dirty="0"/>
              <a:t>창</a:t>
            </a:r>
            <a:r>
              <a:rPr lang="en-US" altLang="ko-KR" dirty="0"/>
              <a:t>, app</a:t>
            </a:r>
            <a:r>
              <a:rPr lang="ko-KR" altLang="en-US" dirty="0"/>
              <a:t>폴더에서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lvl="2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Empty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Configure Activity</a:t>
            </a:r>
            <a:r>
              <a:rPr lang="ko-KR" altLang="en-US" dirty="0"/>
              <a:t>창</a:t>
            </a:r>
            <a:endParaRPr lang="en-US" altLang="ko-KR" dirty="0"/>
          </a:p>
          <a:p>
            <a:pPr lvl="2"/>
            <a:r>
              <a:rPr lang="en-US" altLang="ko-KR" dirty="0"/>
              <a:t>Activity Name: “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Finish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 err="1"/>
              <a:t>DisplayMessageActivity</a:t>
            </a:r>
            <a:r>
              <a:rPr lang="en-US" altLang="ko-KR" dirty="0"/>
              <a:t> 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Activity_display_message.xml </a:t>
            </a:r>
            <a:r>
              <a:rPr lang="ko-KR" altLang="en-US" dirty="0"/>
              <a:t>레이아웃 파일 생성</a:t>
            </a:r>
            <a:endParaRPr lang="en-US" altLang="ko-KR" dirty="0"/>
          </a:p>
          <a:p>
            <a:pPr lvl="2"/>
            <a:r>
              <a:rPr lang="en-US" altLang="ko-KR" dirty="0"/>
              <a:t>AndroidManifest.xml</a:t>
            </a:r>
            <a:r>
              <a:rPr lang="ko-KR" altLang="en-US" dirty="0"/>
              <a:t>파일 </a:t>
            </a:r>
            <a:r>
              <a:rPr lang="en-US" altLang="ko-KR" dirty="0"/>
              <a:t>&lt;activity&gt;</a:t>
            </a:r>
            <a:r>
              <a:rPr lang="ko-KR" altLang="en-US" dirty="0"/>
              <a:t>에 추가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367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뷰 추가</a:t>
            </a:r>
            <a:endParaRPr lang="en-US" altLang="ko-KR" dirty="0"/>
          </a:p>
          <a:p>
            <a:pPr lvl="1"/>
            <a:r>
              <a:rPr lang="en-US" altLang="ko-KR" dirty="0"/>
              <a:t>app &gt; res&gt; layout &gt; activity_display_message.xml</a:t>
            </a:r>
          </a:p>
          <a:p>
            <a:pPr lvl="1"/>
            <a:r>
              <a:rPr lang="en-US" altLang="ko-KR" dirty="0" err="1"/>
              <a:t>Autoconnect</a:t>
            </a:r>
            <a:r>
              <a:rPr lang="ko-KR" altLang="en-US" dirty="0"/>
              <a:t> 켜기</a:t>
            </a:r>
            <a:endParaRPr lang="en-US" altLang="ko-KR" dirty="0"/>
          </a:p>
          <a:p>
            <a:pPr lvl="1"/>
            <a:r>
              <a:rPr lang="ko-KR" altLang="en-US" dirty="0"/>
              <a:t>팔레트에서 </a:t>
            </a: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ko-KR" altLang="en-US" dirty="0" err="1"/>
              <a:t>끌어오기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pic>
        <p:nvPicPr>
          <p:cNvPr id="25602" name="Picture 2" descr="https://developer.android.com/training/basics/firstapp/images/constraint-textview_2x.png">
            <a:extLst>
              <a:ext uri="{FF2B5EF4-FFF2-40B4-BE49-F238E27FC236}">
                <a16:creationId xmlns:a16="http://schemas.microsoft.com/office/drawing/2014/main" id="{67CE8AE1-8952-4B00-AB4F-2212E568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2" y="4404847"/>
            <a:ext cx="5016980" cy="154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829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메시지 표시하기 </a:t>
            </a:r>
            <a:endParaRPr lang="en-US" altLang="ko-KR" dirty="0"/>
          </a:p>
          <a:p>
            <a:pPr lvl="1"/>
            <a:r>
              <a:rPr lang="en-US" altLang="ko-KR" dirty="0" err="1"/>
              <a:t>DisplayMessageActivity</a:t>
            </a:r>
            <a:r>
              <a:rPr lang="ko-KR" altLang="en-US" dirty="0"/>
              <a:t> 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 안에 다음 코드를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162048-658E-4CA8-8AF5-8A403319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06" y="3695912"/>
            <a:ext cx="7453745" cy="21262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3327" tIns="-44436" rIns="-33327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Get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started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this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extract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string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intent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getIntent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intent.getStringExtra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MainActivity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.EXTRA_MESSAGE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Capture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layout's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TextView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its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text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TextView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textView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findViewById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R.id.textView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textView.setText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299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13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네비게이션 추가 </a:t>
            </a:r>
            <a:endParaRPr lang="en-US" altLang="ko-KR" dirty="0"/>
          </a:p>
          <a:p>
            <a:pPr lvl="1"/>
            <a:r>
              <a:rPr lang="ko-KR" altLang="en-US" dirty="0"/>
              <a:t>되돌아갈 액티비티 </a:t>
            </a:r>
            <a:r>
              <a:rPr lang="en-US" altLang="ko-KR" dirty="0"/>
              <a:t>(</a:t>
            </a:r>
            <a:r>
              <a:rPr lang="ko-KR" altLang="en-US" dirty="0"/>
              <a:t>메인 액티비티</a:t>
            </a:r>
            <a:r>
              <a:rPr lang="en-US" altLang="ko-KR" dirty="0"/>
              <a:t> </a:t>
            </a:r>
            <a:r>
              <a:rPr lang="ko-KR" altLang="en-US" dirty="0"/>
              <a:t>혹은 홈스크린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App &gt; manifests &gt; AndroidManifest.xml</a:t>
            </a:r>
          </a:p>
          <a:p>
            <a:pPr lvl="1"/>
            <a:r>
              <a:rPr lang="ko-KR" altLang="en-US" dirty="0"/>
              <a:t>아래처럼 대체 후</a:t>
            </a:r>
            <a:r>
              <a:rPr lang="en-US" altLang="ko-KR" dirty="0"/>
              <a:t>, </a:t>
            </a:r>
            <a:r>
              <a:rPr lang="ko-KR" altLang="en-US" dirty="0"/>
              <a:t>앱 실행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0E5FE-8C9F-4A30-BD13-DAD6254BA453}"/>
              </a:ext>
            </a:extLst>
          </p:cNvPr>
          <p:cNvSpPr/>
          <p:nvPr/>
        </p:nvSpPr>
        <p:spPr>
          <a:xfrm>
            <a:off x="2230582" y="1274070"/>
            <a:ext cx="712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https://developer.android.com/training/basics/firstapp/creating-project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9A804E1-B237-4881-80B4-73651C65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49" y="4723701"/>
            <a:ext cx="7429502" cy="19286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DisplayMessageActivity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android:parentActivityName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MainActivity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 The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meta-data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tag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required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you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support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API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level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15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lower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--&gt;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meta-data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android.support.PARENT_ACTIVITY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MainActivity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054414-3D39-454B-AD4B-4D51DB471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6"/>
          <a:stretch/>
        </p:blipFill>
        <p:spPr>
          <a:xfrm>
            <a:off x="3562222" y="1848967"/>
            <a:ext cx="5420481" cy="19194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30654E-E70F-426C-9420-2C5B27CC0758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http://rogerdudler.github.io/git-guide/index.ko.html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992702-FEC4-4968-AA74-5769CD342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7" y="1848967"/>
            <a:ext cx="3376169" cy="1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054414-3D39-454B-AD4B-4D51DB471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4"/>
          <a:stretch/>
        </p:blipFill>
        <p:spPr>
          <a:xfrm>
            <a:off x="3603893" y="4118998"/>
            <a:ext cx="5420481" cy="2307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30654E-E70F-426C-9420-2C5B27CC0758}"/>
              </a:ext>
            </a:extLst>
          </p:cNvPr>
          <p:cNvSpPr/>
          <p:nvPr/>
        </p:nvSpPr>
        <p:spPr>
          <a:xfrm>
            <a:off x="3562222" y="1238122"/>
            <a:ext cx="5581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http://rogerdudler.github.io/git-guide/index.ko.html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A2B61F-7BEA-4FC0-AE82-291E6B0DE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064"/>
            <a:ext cx="4143236" cy="195215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0109DB8-C669-437D-8092-66879B28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복습 및 추가 내용</a:t>
            </a:r>
          </a:p>
        </p:txBody>
      </p:sp>
    </p:spTree>
    <p:extLst>
      <p:ext uri="{BB962C8B-B14F-4D97-AF65-F5344CB8AC3E}">
        <p14:creationId xmlns:p14="http://schemas.microsoft.com/office/powerpoint/2010/main" val="3587943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11675</TotalTime>
  <Words>3082</Words>
  <Application>Microsoft Office PowerPoint</Application>
  <PresentationFormat>화면 슬라이드 쇼(4:3)</PresentationFormat>
  <Paragraphs>532</Paragraphs>
  <Slides>78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8" baseType="lpstr">
      <vt:lpstr>Arial Unicode MS</vt:lpstr>
      <vt:lpstr>inherit</vt:lpstr>
      <vt:lpstr>Monaco</vt:lpstr>
      <vt:lpstr>Roboto Mono</vt:lpstr>
      <vt:lpstr>YouTube Noto</vt:lpstr>
      <vt:lpstr>맑은 고딕</vt:lpstr>
      <vt:lpstr>이화체</vt:lpstr>
      <vt:lpstr>Arial</vt:lpstr>
      <vt:lpstr>Calibri</vt:lpstr>
      <vt:lpstr>Office 테마</vt:lpstr>
      <vt:lpstr>2018-2학기 오픈SW플랫폼 </vt:lpstr>
      <vt:lpstr>지난 주 학습 내용</vt:lpstr>
      <vt:lpstr>1. Git 소개</vt:lpstr>
      <vt:lpstr>2. Github 계정만들기 </vt:lpstr>
      <vt:lpstr>2. Github – Hello World</vt:lpstr>
      <vt:lpstr>3. Git 사용법 익히기</vt:lpstr>
      <vt:lpstr>이번 주 학습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1. Git 복습 및 추가 내용</vt:lpstr>
      <vt:lpstr>이번 주 학습 내용</vt:lpstr>
      <vt:lpstr>2. Git과 Github 사용법 익히기</vt:lpstr>
      <vt:lpstr>*Fork 하기 </vt:lpstr>
      <vt:lpstr>*Fork 하기 </vt:lpstr>
      <vt:lpstr>2. Git과 Github 사용법 익히기</vt:lpstr>
      <vt:lpstr>1. Git과 Github 사용법 익히기</vt:lpstr>
      <vt:lpstr>1. Git과 Github 사용법 익히기</vt:lpstr>
      <vt:lpstr>2. Git과 Github 사용법 익히기</vt:lpstr>
      <vt:lpstr>2. Git과 Github 사용법 익히기</vt:lpstr>
      <vt:lpstr>2. Git과 Github 사용법 익히기</vt:lpstr>
      <vt:lpstr>2. Git과 Github 사용법 익히기</vt:lpstr>
      <vt:lpstr>이번 주 학습 내용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*SSH key 추가하기</vt:lpstr>
      <vt:lpstr>*SSH key 추가하기</vt:lpstr>
      <vt:lpstr>*SSH key 추가하기</vt:lpstr>
      <vt:lpstr>*SSH key 추가하기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  <vt:lpstr>3. 안드로이드 “Hello World”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 </cp:lastModifiedBy>
  <cp:revision>309</cp:revision>
  <dcterms:created xsi:type="dcterms:W3CDTF">2018-01-12T04:32:51Z</dcterms:created>
  <dcterms:modified xsi:type="dcterms:W3CDTF">2018-09-19T05:57:45Z</dcterms:modified>
</cp:coreProperties>
</file>