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tags/tag34.xml" ContentType="application/vnd.openxmlformats-officedocument.presentationml.tags+xml"/>
  <Override PartName="/ppt/notesSlides/notesSlide32.xml" ContentType="application/vnd.openxmlformats-officedocument.presentationml.notesSlide+xml"/>
  <Override PartName="/ppt/tags/tag35.xml" ContentType="application/vnd.openxmlformats-officedocument.presentationml.tags+xml"/>
  <Override PartName="/ppt/notesSlides/notesSlide33.xml" ContentType="application/vnd.openxmlformats-officedocument.presentationml.notesSlide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ppt/tags/tag38.xml" ContentType="application/vnd.openxmlformats-officedocument.presentationml.tags+xml"/>
  <Override PartName="/ppt/notesSlides/notesSlide36.xml" ContentType="application/vnd.openxmlformats-officedocument.presentationml.notesSlide+xml"/>
  <Override PartName="/ppt/tags/tag39.xml" ContentType="application/vnd.openxmlformats-officedocument.presentationml.tags+xml"/>
  <Override PartName="/ppt/notesSlides/notesSlide37.xml" ContentType="application/vnd.openxmlformats-officedocument.presentationml.notesSlide+xml"/>
  <Override PartName="/ppt/tags/tag40.xml" ContentType="application/vnd.openxmlformats-officedocument.presentationml.tags+xml"/>
  <Override PartName="/ppt/notesSlides/notesSlide38.xml" ContentType="application/vnd.openxmlformats-officedocument.presentationml.notesSlide+xml"/>
  <Override PartName="/ppt/tags/tag41.xml" ContentType="application/vnd.openxmlformats-officedocument.presentationml.tags+xml"/>
  <Override PartName="/ppt/notesSlides/notesSlide39.xml" ContentType="application/vnd.openxmlformats-officedocument.presentationml.notesSlide+xml"/>
  <Override PartName="/ppt/tags/tag42.xml" ContentType="application/vnd.openxmlformats-officedocument.presentationml.tags+xml"/>
  <Override PartName="/ppt/notesSlides/notesSlide40.xml" ContentType="application/vnd.openxmlformats-officedocument.presentationml.notesSlide+xml"/>
  <Override PartName="/ppt/tags/tag43.xml" ContentType="application/vnd.openxmlformats-officedocument.presentationml.tags+xml"/>
  <Override PartName="/ppt/notesSlides/notesSlide41.xml" ContentType="application/vnd.openxmlformats-officedocument.presentationml.notesSlide+xml"/>
  <Override PartName="/ppt/tags/tag44.xml" ContentType="application/vnd.openxmlformats-officedocument.presentationml.tags+xml"/>
  <Override PartName="/ppt/notesSlides/notesSlide42.xml" ContentType="application/vnd.openxmlformats-officedocument.presentationml.notesSlide+xml"/>
  <Override PartName="/ppt/tags/tag45.xml" ContentType="application/vnd.openxmlformats-officedocument.presentationml.tags+xml"/>
  <Override PartName="/ppt/notesSlides/notesSlide43.xml" ContentType="application/vnd.openxmlformats-officedocument.presentationml.notesSlide+xml"/>
  <Override PartName="/ppt/tags/tag46.xml" ContentType="application/vnd.openxmlformats-officedocument.presentationml.tags+xml"/>
  <Override PartName="/ppt/notesSlides/notesSlide44.xml" ContentType="application/vnd.openxmlformats-officedocument.presentationml.notesSlide+xml"/>
  <Override PartName="/ppt/tags/tag47.xml" ContentType="application/vnd.openxmlformats-officedocument.presentationml.tags+xml"/>
  <Override PartName="/ppt/notesSlides/notesSlide45.xml" ContentType="application/vnd.openxmlformats-officedocument.presentationml.notesSlide+xml"/>
  <Override PartName="/ppt/tags/tag48.xml" ContentType="application/vnd.openxmlformats-officedocument.presentationml.tags+xml"/>
  <Override PartName="/ppt/notesSlides/notesSlide46.xml" ContentType="application/vnd.openxmlformats-officedocument.presentationml.notesSlide+xml"/>
  <Override PartName="/ppt/tags/tag49.xml" ContentType="application/vnd.openxmlformats-officedocument.presentationml.tags+xml"/>
  <Override PartName="/ppt/notesSlides/notesSlide47.xml" ContentType="application/vnd.openxmlformats-officedocument.presentationml.notesSlide+xml"/>
  <Override PartName="/ppt/tags/tag50.xml" ContentType="application/vnd.openxmlformats-officedocument.presentationml.tags+xml"/>
  <Override PartName="/ppt/notesSlides/notesSlide48.xml" ContentType="application/vnd.openxmlformats-officedocument.presentationml.notesSlide+xml"/>
  <Override PartName="/ppt/tags/tag51.xml" ContentType="application/vnd.openxmlformats-officedocument.presentationml.tags+xml"/>
  <Override PartName="/ppt/notesSlides/notesSlide49.xml" ContentType="application/vnd.openxmlformats-officedocument.presentationml.notesSlide+xml"/>
  <Override PartName="/ppt/tags/tag52.xml" ContentType="application/vnd.openxmlformats-officedocument.presentationml.tags+xml"/>
  <Override PartName="/ppt/notesSlides/notesSlide50.xml" ContentType="application/vnd.openxmlformats-officedocument.presentationml.notesSlide+xml"/>
  <Override PartName="/ppt/tags/tag53.xml" ContentType="application/vnd.openxmlformats-officedocument.presentationml.tags+xml"/>
  <Override PartName="/ppt/notesSlides/notesSlide51.xml" ContentType="application/vnd.openxmlformats-officedocument.presentationml.notesSlide+xml"/>
  <Override PartName="/ppt/tags/tag54.xml" ContentType="application/vnd.openxmlformats-officedocument.presentationml.tags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384" r:id="rId3"/>
    <p:sldId id="405" r:id="rId4"/>
    <p:sldId id="406" r:id="rId5"/>
    <p:sldId id="407" r:id="rId6"/>
    <p:sldId id="408" r:id="rId7"/>
    <p:sldId id="410" r:id="rId8"/>
    <p:sldId id="409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40"/>
    <a:srgbClr val="127755"/>
    <a:srgbClr val="4E57A5"/>
    <a:srgbClr val="44A3BD"/>
    <a:srgbClr val="409659"/>
    <a:srgbClr val="00311E"/>
    <a:srgbClr val="BCC922"/>
    <a:srgbClr val="DEDBC4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9" autoAdjust="0"/>
    <p:restoredTop sz="88351" autoAdjust="0"/>
  </p:normalViewPr>
  <p:slideViewPr>
    <p:cSldViewPr snapToGrid="0">
      <p:cViewPr varScale="1">
        <p:scale>
          <a:sx n="101" d="100"/>
          <a:sy n="101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유란(컴퓨터공학전공)" userId="9b78cc58-c363-4f7e-afaf-cf101069adac" providerId="ADAL" clId="{C4C2525D-C650-455A-975A-2BC3A41F45CB}"/>
    <pc:docChg chg="undo custSel addSld delSld modSld">
      <pc:chgData name="오유란(컴퓨터공학전공)" userId="9b78cc58-c363-4f7e-afaf-cf101069adac" providerId="ADAL" clId="{C4C2525D-C650-455A-975A-2BC3A41F45CB}" dt="2018-10-17T03:30:36.208" v="10184" actId="1076"/>
      <pc:docMkLst>
        <pc:docMk/>
      </pc:docMkLst>
      <pc:sldChg chg="modSp">
        <pc:chgData name="오유란(컴퓨터공학전공)" userId="9b78cc58-c363-4f7e-afaf-cf101069adac" providerId="ADAL" clId="{C4C2525D-C650-455A-975A-2BC3A41F45CB}" dt="2018-10-16T14:03:44.267" v="101" actId="20577"/>
        <pc:sldMkLst>
          <pc:docMk/>
          <pc:sldMk cId="4015787120" sldId="256"/>
        </pc:sldMkLst>
        <pc:spChg chg="mod">
          <ac:chgData name="오유란(컴퓨터공학전공)" userId="9b78cc58-c363-4f7e-afaf-cf101069adac" providerId="ADAL" clId="{C4C2525D-C650-455A-975A-2BC3A41F45CB}" dt="2018-10-16T14:03:44.267" v="101" actId="20577"/>
          <ac:spMkLst>
            <pc:docMk/>
            <pc:sldMk cId="4015787120" sldId="256"/>
            <ac:spMk id="5" creationId="{771CBC78-BD42-4BEF-ACAA-007ACABB2444}"/>
          </ac:spMkLst>
        </pc:spChg>
      </pc:sldChg>
      <pc:sldChg chg="modSp del">
        <pc:chgData name="오유란(컴퓨터공학전공)" userId="9b78cc58-c363-4f7e-afaf-cf101069adac" providerId="ADAL" clId="{C4C2525D-C650-455A-975A-2BC3A41F45CB}" dt="2018-10-16T14:03:46.878" v="102" actId="2696"/>
        <pc:sldMkLst>
          <pc:docMk/>
          <pc:sldMk cId="2530095200" sldId="258"/>
        </pc:sldMkLst>
        <pc:spChg chg="mod">
          <ac:chgData name="오유란(컴퓨터공학전공)" userId="9b78cc58-c363-4f7e-afaf-cf101069adac" providerId="ADAL" clId="{C4C2525D-C650-455A-975A-2BC3A41F45CB}" dt="2018-10-16T14:02:20.565" v="83" actId="14100"/>
          <ac:spMkLst>
            <pc:docMk/>
            <pc:sldMk cId="2530095200" sldId="258"/>
            <ac:spMk id="5" creationId="{00000000-0000-0000-0000-000000000000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2:05.329" v="41" actId="2696"/>
        <pc:sldMkLst>
          <pc:docMk/>
          <pc:sldMk cId="709877680" sldId="382"/>
        </pc:sldMkLst>
      </pc:sldChg>
      <pc:sldChg chg="del">
        <pc:chgData name="오유란(컴퓨터공학전공)" userId="9b78cc58-c363-4f7e-afaf-cf101069adac" providerId="ADAL" clId="{C4C2525D-C650-455A-975A-2BC3A41F45CB}" dt="2018-10-16T14:02:05.333" v="42" actId="2696"/>
        <pc:sldMkLst>
          <pc:docMk/>
          <pc:sldMk cId="4293992853" sldId="383"/>
        </pc:sldMkLst>
      </pc:sldChg>
      <pc:sldChg chg="modSp">
        <pc:chgData name="오유란(컴퓨터공학전공)" userId="9b78cc58-c363-4f7e-afaf-cf101069adac" providerId="ADAL" clId="{C4C2525D-C650-455A-975A-2BC3A41F45CB}" dt="2018-10-16T14:03:49.689" v="105" actId="20577"/>
        <pc:sldMkLst>
          <pc:docMk/>
          <pc:sldMk cId="602875400" sldId="384"/>
        </pc:sldMkLst>
        <pc:spChg chg="mod">
          <ac:chgData name="오유란(컴퓨터공학전공)" userId="9b78cc58-c363-4f7e-afaf-cf101069adac" providerId="ADAL" clId="{C4C2525D-C650-455A-975A-2BC3A41F45CB}" dt="2018-10-16T14:03:11.131" v="84" actId="400"/>
          <ac:spMkLst>
            <pc:docMk/>
            <pc:sldMk cId="602875400" sldId="384"/>
            <ac:spMk id="2" creationId="{8F8E2A61-3317-4404-A413-ADC5E22A13E4}"/>
          </ac:spMkLst>
        </pc:spChg>
        <pc:spChg chg="mod">
          <ac:chgData name="오유란(컴퓨터공학전공)" userId="9b78cc58-c363-4f7e-afaf-cf101069adac" providerId="ADAL" clId="{C4C2525D-C650-455A-975A-2BC3A41F45CB}" dt="2018-10-16T14:03:49.689" v="105" actId="20577"/>
          <ac:spMkLst>
            <pc:docMk/>
            <pc:sldMk cId="602875400" sldId="384"/>
            <ac:spMk id="7" creationId="{5CA24AE7-CADC-44E7-B197-A52CC0524E2F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2:05.335" v="43" actId="2696"/>
        <pc:sldMkLst>
          <pc:docMk/>
          <pc:sldMk cId="2416210271" sldId="385"/>
        </pc:sldMkLst>
      </pc:sldChg>
      <pc:sldChg chg="del">
        <pc:chgData name="오유란(컴퓨터공학전공)" userId="9b78cc58-c363-4f7e-afaf-cf101069adac" providerId="ADAL" clId="{C4C2525D-C650-455A-975A-2BC3A41F45CB}" dt="2018-10-16T14:02:05.338" v="44" actId="2696"/>
        <pc:sldMkLst>
          <pc:docMk/>
          <pc:sldMk cId="1387126416" sldId="386"/>
        </pc:sldMkLst>
      </pc:sldChg>
      <pc:sldChg chg="del">
        <pc:chgData name="오유란(컴퓨터공학전공)" userId="9b78cc58-c363-4f7e-afaf-cf101069adac" providerId="ADAL" clId="{C4C2525D-C650-455A-975A-2BC3A41F45CB}" dt="2018-10-16T14:02:05.353" v="51" actId="2696"/>
        <pc:sldMkLst>
          <pc:docMk/>
          <pc:sldMk cId="2486795290" sldId="387"/>
        </pc:sldMkLst>
      </pc:sldChg>
      <pc:sldChg chg="del">
        <pc:chgData name="오유란(컴퓨터공학전공)" userId="9b78cc58-c363-4f7e-afaf-cf101069adac" providerId="ADAL" clId="{C4C2525D-C650-455A-975A-2BC3A41F45CB}" dt="2018-10-16T14:02:05.358" v="54" actId="2696"/>
        <pc:sldMkLst>
          <pc:docMk/>
          <pc:sldMk cId="1314594631" sldId="388"/>
        </pc:sldMkLst>
      </pc:sldChg>
      <pc:sldChg chg="del">
        <pc:chgData name="오유란(컴퓨터공학전공)" userId="9b78cc58-c363-4f7e-afaf-cf101069adac" providerId="ADAL" clId="{C4C2525D-C650-455A-975A-2BC3A41F45CB}" dt="2018-10-16T14:02:05.367" v="58" actId="2696"/>
        <pc:sldMkLst>
          <pc:docMk/>
          <pc:sldMk cId="1504256770" sldId="389"/>
        </pc:sldMkLst>
      </pc:sldChg>
      <pc:sldChg chg="del">
        <pc:chgData name="오유란(컴퓨터공학전공)" userId="9b78cc58-c363-4f7e-afaf-cf101069adac" providerId="ADAL" clId="{C4C2525D-C650-455A-975A-2BC3A41F45CB}" dt="2018-10-16T14:02:05.347" v="48" actId="2696"/>
        <pc:sldMkLst>
          <pc:docMk/>
          <pc:sldMk cId="1698255256" sldId="390"/>
        </pc:sldMkLst>
      </pc:sldChg>
      <pc:sldChg chg="del">
        <pc:chgData name="오유란(컴퓨터공학전공)" userId="9b78cc58-c363-4f7e-afaf-cf101069adac" providerId="ADAL" clId="{C4C2525D-C650-455A-975A-2BC3A41F45CB}" dt="2018-10-16T14:02:05.349" v="49" actId="2696"/>
        <pc:sldMkLst>
          <pc:docMk/>
          <pc:sldMk cId="2302222288" sldId="391"/>
        </pc:sldMkLst>
      </pc:sldChg>
      <pc:sldChg chg="del">
        <pc:chgData name="오유란(컴퓨터공학전공)" userId="9b78cc58-c363-4f7e-afaf-cf101069adac" providerId="ADAL" clId="{C4C2525D-C650-455A-975A-2BC3A41F45CB}" dt="2018-10-16T14:02:05.342" v="46" actId="2696"/>
        <pc:sldMkLst>
          <pc:docMk/>
          <pc:sldMk cId="996675974" sldId="392"/>
        </pc:sldMkLst>
      </pc:sldChg>
      <pc:sldChg chg="del">
        <pc:chgData name="오유란(컴퓨터공학전공)" userId="9b78cc58-c363-4f7e-afaf-cf101069adac" providerId="ADAL" clId="{C4C2525D-C650-455A-975A-2BC3A41F45CB}" dt="2018-10-16T14:02:05.340" v="45" actId="2696"/>
        <pc:sldMkLst>
          <pc:docMk/>
          <pc:sldMk cId="121646728" sldId="393"/>
        </pc:sldMkLst>
      </pc:sldChg>
      <pc:sldChg chg="del">
        <pc:chgData name="오유란(컴퓨터공학전공)" userId="9b78cc58-c363-4f7e-afaf-cf101069adac" providerId="ADAL" clId="{C4C2525D-C650-455A-975A-2BC3A41F45CB}" dt="2018-10-16T14:02:05.345" v="47" actId="2696"/>
        <pc:sldMkLst>
          <pc:docMk/>
          <pc:sldMk cId="2290400034" sldId="394"/>
        </pc:sldMkLst>
      </pc:sldChg>
      <pc:sldChg chg="del">
        <pc:chgData name="오유란(컴퓨터공학전공)" userId="9b78cc58-c363-4f7e-afaf-cf101069adac" providerId="ADAL" clId="{C4C2525D-C650-455A-975A-2BC3A41F45CB}" dt="2018-10-16T14:02:05.355" v="52" actId="2696"/>
        <pc:sldMkLst>
          <pc:docMk/>
          <pc:sldMk cId="289472526" sldId="395"/>
        </pc:sldMkLst>
      </pc:sldChg>
      <pc:sldChg chg="del">
        <pc:chgData name="오유란(컴퓨터공학전공)" userId="9b78cc58-c363-4f7e-afaf-cf101069adac" providerId="ADAL" clId="{C4C2525D-C650-455A-975A-2BC3A41F45CB}" dt="2018-10-16T14:02:05.356" v="53" actId="2696"/>
        <pc:sldMkLst>
          <pc:docMk/>
          <pc:sldMk cId="1746542131" sldId="396"/>
        </pc:sldMkLst>
      </pc:sldChg>
      <pc:sldChg chg="del">
        <pc:chgData name="오유란(컴퓨터공학전공)" userId="9b78cc58-c363-4f7e-afaf-cf101069adac" providerId="ADAL" clId="{C4C2525D-C650-455A-975A-2BC3A41F45CB}" dt="2018-10-16T14:02:05.351" v="50" actId="2696"/>
        <pc:sldMkLst>
          <pc:docMk/>
          <pc:sldMk cId="43134309" sldId="397"/>
        </pc:sldMkLst>
      </pc:sldChg>
      <pc:sldChg chg="del">
        <pc:chgData name="오유란(컴퓨터공학전공)" userId="9b78cc58-c363-4f7e-afaf-cf101069adac" providerId="ADAL" clId="{C4C2525D-C650-455A-975A-2BC3A41F45CB}" dt="2018-10-16T14:02:05.361" v="55" actId="2696"/>
        <pc:sldMkLst>
          <pc:docMk/>
          <pc:sldMk cId="598902388" sldId="398"/>
        </pc:sldMkLst>
      </pc:sldChg>
      <pc:sldChg chg="del">
        <pc:chgData name="오유란(컴퓨터공학전공)" userId="9b78cc58-c363-4f7e-afaf-cf101069adac" providerId="ADAL" clId="{C4C2525D-C650-455A-975A-2BC3A41F45CB}" dt="2018-10-16T14:02:05.363" v="56" actId="2696"/>
        <pc:sldMkLst>
          <pc:docMk/>
          <pc:sldMk cId="657496446" sldId="399"/>
        </pc:sldMkLst>
      </pc:sldChg>
      <pc:sldChg chg="del">
        <pc:chgData name="오유란(컴퓨터공학전공)" userId="9b78cc58-c363-4f7e-afaf-cf101069adac" providerId="ADAL" clId="{C4C2525D-C650-455A-975A-2BC3A41F45CB}" dt="2018-10-16T14:02:05.365" v="57" actId="2696"/>
        <pc:sldMkLst>
          <pc:docMk/>
          <pc:sldMk cId="3957504123" sldId="400"/>
        </pc:sldMkLst>
      </pc:sldChg>
      <pc:sldChg chg="del">
        <pc:chgData name="오유란(컴퓨터공학전공)" userId="9b78cc58-c363-4f7e-afaf-cf101069adac" providerId="ADAL" clId="{C4C2525D-C650-455A-975A-2BC3A41F45CB}" dt="2018-10-16T14:02:05.369" v="59" actId="2696"/>
        <pc:sldMkLst>
          <pc:docMk/>
          <pc:sldMk cId="1606121141" sldId="401"/>
        </pc:sldMkLst>
      </pc:sldChg>
      <pc:sldChg chg="del">
        <pc:chgData name="오유란(컴퓨터공학전공)" userId="9b78cc58-c363-4f7e-afaf-cf101069adac" providerId="ADAL" clId="{C4C2525D-C650-455A-975A-2BC3A41F45CB}" dt="2018-10-16T14:02:05.370" v="60" actId="2696"/>
        <pc:sldMkLst>
          <pc:docMk/>
          <pc:sldMk cId="853762559" sldId="402"/>
        </pc:sldMkLst>
      </pc:sldChg>
      <pc:sldChg chg="del">
        <pc:chgData name="오유란(컴퓨터공학전공)" userId="9b78cc58-c363-4f7e-afaf-cf101069adac" providerId="ADAL" clId="{C4C2525D-C650-455A-975A-2BC3A41F45CB}" dt="2018-10-16T14:02:05.372" v="61" actId="2696"/>
        <pc:sldMkLst>
          <pc:docMk/>
          <pc:sldMk cId="1824283675" sldId="403"/>
        </pc:sldMkLst>
      </pc:sldChg>
      <pc:sldChg chg="del">
        <pc:chgData name="오유란(컴퓨터공학전공)" userId="9b78cc58-c363-4f7e-afaf-cf101069adac" providerId="ADAL" clId="{C4C2525D-C650-455A-975A-2BC3A41F45CB}" dt="2018-10-16T14:02:05.327" v="40" actId="2696"/>
        <pc:sldMkLst>
          <pc:docMk/>
          <pc:sldMk cId="875966420" sldId="404"/>
        </pc:sldMkLst>
      </pc:sldChg>
      <pc:sldChg chg="del">
        <pc:chgData name="오유란(컴퓨터공학전공)" userId="9b78cc58-c363-4f7e-afaf-cf101069adac" providerId="ADAL" clId="{C4C2525D-C650-455A-975A-2BC3A41F45CB}" dt="2018-10-16T14:01:48.087" v="1" actId="2696"/>
        <pc:sldMkLst>
          <pc:docMk/>
          <pc:sldMk cId="1851964424" sldId="405"/>
        </pc:sldMkLst>
      </pc:sldChg>
      <pc:sldChg chg="addSp delSp modSp add">
        <pc:chgData name="오유란(컴퓨터공학전공)" userId="9b78cc58-c363-4f7e-afaf-cf101069adac" providerId="ADAL" clId="{C4C2525D-C650-455A-975A-2BC3A41F45CB}" dt="2018-10-16T14:25:06.921" v="795" actId="20577"/>
        <pc:sldMkLst>
          <pc:docMk/>
          <pc:sldMk cId="2317762017" sldId="405"/>
        </pc:sldMkLst>
        <pc:spChg chg="add del mod">
          <ac:chgData name="오유란(컴퓨터공학전공)" userId="9b78cc58-c363-4f7e-afaf-cf101069adac" providerId="ADAL" clId="{C4C2525D-C650-455A-975A-2BC3A41F45CB}" dt="2018-10-16T14:04:07.780" v="107" actId="478"/>
          <ac:spMkLst>
            <pc:docMk/>
            <pc:sldMk cId="2317762017" sldId="405"/>
            <ac:spMk id="3" creationId="{A51FF01E-7370-4AE7-8607-14788CB6C611}"/>
          </ac:spMkLst>
        </pc:spChg>
        <pc:spChg chg="mod">
          <ac:chgData name="오유란(컴퓨터공학전공)" userId="9b78cc58-c363-4f7e-afaf-cf101069adac" providerId="ADAL" clId="{C4C2525D-C650-455A-975A-2BC3A41F45CB}" dt="2018-10-16T14:25:06.921" v="795" actId="20577"/>
          <ac:spMkLst>
            <pc:docMk/>
            <pc:sldMk cId="2317762017" sldId="405"/>
            <ac:spMk id="5" creationId="{5B04FADB-75DB-4CDD-B07D-5BEE06E6A7EC}"/>
          </ac:spMkLst>
        </pc:spChg>
        <pc:spChg chg="del">
          <ac:chgData name="오유란(컴퓨터공학전공)" userId="9b78cc58-c363-4f7e-afaf-cf101069adac" providerId="ADAL" clId="{C4C2525D-C650-455A-975A-2BC3A41F45CB}" dt="2018-10-16T14:04:05.574" v="106" actId="478"/>
          <ac:spMkLst>
            <pc:docMk/>
            <pc:sldMk cId="2317762017" sldId="405"/>
            <ac:spMk id="7" creationId="{5CA24AE7-CADC-44E7-B197-A52CC0524E2F}"/>
          </ac:spMkLst>
        </pc:spChg>
        <pc:spChg chg="add">
          <ac:chgData name="오유란(컴퓨터공학전공)" userId="9b78cc58-c363-4f7e-afaf-cf101069adac" providerId="ADAL" clId="{C4C2525D-C650-455A-975A-2BC3A41F45CB}" dt="2018-10-16T14:04:08.161" v="108"/>
          <ac:spMkLst>
            <pc:docMk/>
            <pc:sldMk cId="2317762017" sldId="405"/>
            <ac:spMk id="8" creationId="{4C8FF72F-F457-4FE8-BCE4-744202C7CAA2}"/>
          </ac:spMkLst>
        </pc:spChg>
        <pc:picChg chg="add mod">
          <ac:chgData name="오유란(컴퓨터공학전공)" userId="9b78cc58-c363-4f7e-afaf-cf101069adac" providerId="ADAL" clId="{C4C2525D-C650-455A-975A-2BC3A41F45CB}" dt="2018-10-16T14:06:33.218" v="300" actId="1076"/>
          <ac:picMkLst>
            <pc:docMk/>
            <pc:sldMk cId="2317762017" sldId="405"/>
            <ac:picMk id="6" creationId="{F2A9A7E8-99B6-4193-B2D9-0408229707EA}"/>
          </ac:picMkLst>
        </pc:picChg>
        <pc:picChg chg="del">
          <ac:chgData name="오유란(컴퓨터공학전공)" userId="9b78cc58-c363-4f7e-afaf-cf101069adac" providerId="ADAL" clId="{C4C2525D-C650-455A-975A-2BC3A41F45CB}" dt="2018-10-16T14:05:34.633" v="169" actId="478"/>
          <ac:picMkLst>
            <pc:docMk/>
            <pc:sldMk cId="2317762017" sldId="405"/>
            <ac:picMk id="21506" creationId="{065128E0-AE20-4871-873D-2D381BE6E047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094" v="2" actId="2696"/>
        <pc:sldMkLst>
          <pc:docMk/>
          <pc:sldMk cId="585985495" sldId="406"/>
        </pc:sldMkLst>
      </pc:sldChg>
      <pc:sldChg chg="addSp delSp modSp add">
        <pc:chgData name="오유란(컴퓨터공학전공)" userId="9b78cc58-c363-4f7e-afaf-cf101069adac" providerId="ADAL" clId="{C4C2525D-C650-455A-975A-2BC3A41F45CB}" dt="2018-10-16T14:25:15.854" v="796"/>
        <pc:sldMkLst>
          <pc:docMk/>
          <pc:sldMk cId="3598735399" sldId="406"/>
        </pc:sldMkLst>
        <pc:spChg chg="add mod">
          <ac:chgData name="오유란(컴퓨터공학전공)" userId="9b78cc58-c363-4f7e-afaf-cf101069adac" providerId="ADAL" clId="{C4C2525D-C650-455A-975A-2BC3A41F45CB}" dt="2018-10-16T14:11:22.169" v="393" actId="1076"/>
          <ac:spMkLst>
            <pc:docMk/>
            <pc:sldMk cId="3598735399" sldId="406"/>
            <ac:spMk id="2" creationId="{12030677-F434-4246-83DF-109FA9973C5E}"/>
          </ac:spMkLst>
        </pc:spChg>
        <pc:spChg chg="mod">
          <ac:chgData name="오유란(컴퓨터공학전공)" userId="9b78cc58-c363-4f7e-afaf-cf101069adac" providerId="ADAL" clId="{C4C2525D-C650-455A-975A-2BC3A41F45CB}" dt="2018-10-16T14:25:15.854" v="796"/>
          <ac:spMkLst>
            <pc:docMk/>
            <pc:sldMk cId="3598735399" sldId="406"/>
            <ac:spMk id="5" creationId="{5B04FADB-75DB-4CDD-B07D-5BEE06E6A7EC}"/>
          </ac:spMkLst>
        </pc:spChg>
        <pc:picChg chg="del">
          <ac:chgData name="오유란(컴퓨터공학전공)" userId="9b78cc58-c363-4f7e-afaf-cf101069adac" providerId="ADAL" clId="{C4C2525D-C650-455A-975A-2BC3A41F45CB}" dt="2018-10-16T14:10:18.082" v="370" actId="478"/>
          <ac:picMkLst>
            <pc:docMk/>
            <pc:sldMk cId="3598735399" sldId="406"/>
            <ac:picMk id="6" creationId="{F2A9A7E8-99B6-4193-B2D9-0408229707EA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099" v="3" actId="2696"/>
        <pc:sldMkLst>
          <pc:docMk/>
          <pc:sldMk cId="2325714585" sldId="407"/>
        </pc:sldMkLst>
      </pc:sldChg>
      <pc:sldChg chg="addSp delSp modSp add">
        <pc:chgData name="오유란(컴퓨터공학전공)" userId="9b78cc58-c363-4f7e-afaf-cf101069adac" providerId="ADAL" clId="{C4C2525D-C650-455A-975A-2BC3A41F45CB}" dt="2018-10-16T14:26:04.826" v="852" actId="15"/>
        <pc:sldMkLst>
          <pc:docMk/>
          <pc:sldMk cId="4148626784" sldId="407"/>
        </pc:sldMkLst>
        <pc:spChg chg="del">
          <ac:chgData name="오유란(컴퓨터공학전공)" userId="9b78cc58-c363-4f7e-afaf-cf101069adac" providerId="ADAL" clId="{C4C2525D-C650-455A-975A-2BC3A41F45CB}" dt="2018-10-16T14:13:01.394" v="508" actId="478"/>
          <ac:spMkLst>
            <pc:docMk/>
            <pc:sldMk cId="4148626784" sldId="407"/>
            <ac:spMk id="2" creationId="{12030677-F434-4246-83DF-109FA9973C5E}"/>
          </ac:spMkLst>
        </pc:spChg>
        <pc:spChg chg="add mod">
          <ac:chgData name="오유란(컴퓨터공학전공)" userId="9b78cc58-c363-4f7e-afaf-cf101069adac" providerId="ADAL" clId="{C4C2525D-C650-455A-975A-2BC3A41F45CB}" dt="2018-10-16T14:17:01.644" v="544" actId="1076"/>
          <ac:spMkLst>
            <pc:docMk/>
            <pc:sldMk cId="4148626784" sldId="407"/>
            <ac:spMk id="3" creationId="{6F89C775-CFBC-4498-AC39-13A6474C08E5}"/>
          </ac:spMkLst>
        </pc:spChg>
        <pc:spChg chg="mod">
          <ac:chgData name="오유란(컴퓨터공학전공)" userId="9b78cc58-c363-4f7e-afaf-cf101069adac" providerId="ADAL" clId="{C4C2525D-C650-455A-975A-2BC3A41F45CB}" dt="2018-10-16T14:26:04.826" v="852" actId="15"/>
          <ac:spMkLst>
            <pc:docMk/>
            <pc:sldMk cId="4148626784" sldId="407"/>
            <ac:spMk id="5" creationId="{5B04FADB-75DB-4CDD-B07D-5BEE06E6A7EC}"/>
          </ac:spMkLst>
        </pc:spChg>
      </pc:sldChg>
      <pc:sldChg chg="addSp delSp modSp add">
        <pc:chgData name="오유란(컴퓨터공학전공)" userId="9b78cc58-c363-4f7e-afaf-cf101069adac" providerId="ADAL" clId="{C4C2525D-C650-455A-975A-2BC3A41F45CB}" dt="2018-10-16T14:29:51.655" v="1010" actId="1076"/>
        <pc:sldMkLst>
          <pc:docMk/>
          <pc:sldMk cId="3207776733" sldId="408"/>
        </pc:sldMkLst>
        <pc:spChg chg="add mod">
          <ac:chgData name="오유란(컴퓨터공학전공)" userId="9b78cc58-c363-4f7e-afaf-cf101069adac" providerId="ADAL" clId="{C4C2525D-C650-455A-975A-2BC3A41F45CB}" dt="2018-10-16T14:29:51.655" v="1010" actId="1076"/>
          <ac:spMkLst>
            <pc:docMk/>
            <pc:sldMk cId="3207776733" sldId="408"/>
            <ac:spMk id="2" creationId="{832E2648-8AE5-404A-86FE-EAF025C920BA}"/>
          </ac:spMkLst>
        </pc:spChg>
        <pc:spChg chg="del">
          <ac:chgData name="오유란(컴퓨터공학전공)" userId="9b78cc58-c363-4f7e-afaf-cf101069adac" providerId="ADAL" clId="{C4C2525D-C650-455A-975A-2BC3A41F45CB}" dt="2018-10-16T14:20:29.210" v="643" actId="478"/>
          <ac:spMkLst>
            <pc:docMk/>
            <pc:sldMk cId="3207776733" sldId="408"/>
            <ac:spMk id="3" creationId="{6F89C775-CFBC-4498-AC39-13A6474C08E5}"/>
          </ac:spMkLst>
        </pc:spChg>
        <pc:spChg chg="mod">
          <ac:chgData name="오유란(컴퓨터공학전공)" userId="9b78cc58-c363-4f7e-afaf-cf101069adac" providerId="ADAL" clId="{C4C2525D-C650-455A-975A-2BC3A41F45CB}" dt="2018-10-16T14:29:48.209" v="1009" actId="20577"/>
          <ac:spMkLst>
            <pc:docMk/>
            <pc:sldMk cId="3207776733" sldId="408"/>
            <ac:spMk id="5" creationId="{5B04FADB-75DB-4CDD-B07D-5BEE06E6A7EC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04" v="4" actId="2696"/>
        <pc:sldMkLst>
          <pc:docMk/>
          <pc:sldMk cId="156844094" sldId="409"/>
        </pc:sldMkLst>
      </pc:sldChg>
      <pc:sldChg chg="addSp delSp modSp add">
        <pc:chgData name="오유란(컴퓨터공학전공)" userId="9b78cc58-c363-4f7e-afaf-cf101069adac" providerId="ADAL" clId="{C4C2525D-C650-455A-975A-2BC3A41F45CB}" dt="2018-10-16T14:32:14.094" v="1048" actId="113"/>
        <pc:sldMkLst>
          <pc:docMk/>
          <pc:sldMk cId="189010963" sldId="409"/>
        </pc:sldMkLst>
        <pc:spChg chg="del">
          <ac:chgData name="오유란(컴퓨터공학전공)" userId="9b78cc58-c363-4f7e-afaf-cf101069adac" providerId="ADAL" clId="{C4C2525D-C650-455A-975A-2BC3A41F45CB}" dt="2018-10-16T14:27:16.314" v="963" actId="478"/>
          <ac:spMkLst>
            <pc:docMk/>
            <pc:sldMk cId="189010963" sldId="409"/>
            <ac:spMk id="2" creationId="{832E2648-8AE5-404A-86FE-EAF025C920BA}"/>
          </ac:spMkLst>
        </pc:spChg>
        <pc:spChg chg="add del mod">
          <ac:chgData name="오유란(컴퓨터공학전공)" userId="9b78cc58-c363-4f7e-afaf-cf101069adac" providerId="ADAL" clId="{C4C2525D-C650-455A-975A-2BC3A41F45CB}" dt="2018-10-16T14:31:08.697" v="1014" actId="478"/>
          <ac:spMkLst>
            <pc:docMk/>
            <pc:sldMk cId="189010963" sldId="409"/>
            <ac:spMk id="3" creationId="{92D80917-0314-4160-B2AB-BC731A41C4C5}"/>
          </ac:spMkLst>
        </pc:spChg>
        <pc:spChg chg="mod">
          <ac:chgData name="오유란(컴퓨터공학전공)" userId="9b78cc58-c363-4f7e-afaf-cf101069adac" providerId="ADAL" clId="{C4C2525D-C650-455A-975A-2BC3A41F45CB}" dt="2018-10-16T14:26:58.161" v="962" actId="20577"/>
          <ac:spMkLst>
            <pc:docMk/>
            <pc:sldMk cId="189010963" sldId="409"/>
            <ac:spMk id="5" creationId="{5B04FADB-75DB-4CDD-B07D-5BEE06E6A7EC}"/>
          </ac:spMkLst>
        </pc:spChg>
        <pc:spChg chg="add mod">
          <ac:chgData name="오유란(컴퓨터공학전공)" userId="9b78cc58-c363-4f7e-afaf-cf101069adac" providerId="ADAL" clId="{C4C2525D-C650-455A-975A-2BC3A41F45CB}" dt="2018-10-16T14:32:14.094" v="1048" actId="113"/>
          <ac:spMkLst>
            <pc:docMk/>
            <pc:sldMk cId="189010963" sldId="409"/>
            <ac:spMk id="6" creationId="{953D2EA0-28B5-45C9-99D3-E9F3D6A47BA1}"/>
          </ac:spMkLst>
        </pc:spChg>
      </pc:sldChg>
      <pc:sldChg chg="delSp modSp add">
        <pc:chgData name="오유란(컴퓨터공학전공)" userId="9b78cc58-c363-4f7e-afaf-cf101069adac" providerId="ADAL" clId="{C4C2525D-C650-455A-975A-2BC3A41F45CB}" dt="2018-10-16T14:31:05.785" v="1013" actId="478"/>
        <pc:sldMkLst>
          <pc:docMk/>
          <pc:sldMk cId="3769501608" sldId="410"/>
        </pc:sldMkLst>
        <pc:spChg chg="del">
          <ac:chgData name="오유란(컴퓨터공학전공)" userId="9b78cc58-c363-4f7e-afaf-cf101069adac" providerId="ADAL" clId="{C4C2525D-C650-455A-975A-2BC3A41F45CB}" dt="2018-10-16T14:31:05.785" v="1013" actId="478"/>
          <ac:spMkLst>
            <pc:docMk/>
            <pc:sldMk cId="3769501608" sldId="410"/>
            <ac:spMk id="2" creationId="{832E2648-8AE5-404A-86FE-EAF025C920BA}"/>
          </ac:spMkLst>
        </pc:spChg>
        <pc:spChg chg="mod">
          <ac:chgData name="오유란(컴퓨터공학전공)" userId="9b78cc58-c363-4f7e-afaf-cf101069adac" providerId="ADAL" clId="{C4C2525D-C650-455A-975A-2BC3A41F45CB}" dt="2018-10-16T14:30:56.101" v="1012"/>
          <ac:spMkLst>
            <pc:docMk/>
            <pc:sldMk cId="3769501608" sldId="410"/>
            <ac:spMk id="5" creationId="{5B04FADB-75DB-4CDD-B07D-5BEE06E6A7EC}"/>
          </ac:spMkLst>
        </pc:spChg>
      </pc:sldChg>
      <pc:sldChg chg="delSp modSp add">
        <pc:chgData name="오유란(컴퓨터공학전공)" userId="9b78cc58-c363-4f7e-afaf-cf101069adac" providerId="ADAL" clId="{C4C2525D-C650-455A-975A-2BC3A41F45CB}" dt="2018-10-16T14:35:33.237" v="1369" actId="20577"/>
        <pc:sldMkLst>
          <pc:docMk/>
          <pc:sldMk cId="3368499552" sldId="411"/>
        </pc:sldMkLst>
        <pc:spChg chg="mod">
          <ac:chgData name="오유란(컴퓨터공학전공)" userId="9b78cc58-c363-4f7e-afaf-cf101069adac" providerId="ADAL" clId="{C4C2525D-C650-455A-975A-2BC3A41F45CB}" dt="2018-10-16T14:35:33.237" v="1369" actId="20577"/>
          <ac:spMkLst>
            <pc:docMk/>
            <pc:sldMk cId="3368499552" sldId="411"/>
            <ac:spMk id="5" creationId="{5B04FADB-75DB-4CDD-B07D-5BEE06E6A7EC}"/>
          </ac:spMkLst>
        </pc:spChg>
        <pc:spChg chg="del">
          <ac:chgData name="오유란(컴퓨터공학전공)" userId="9b78cc58-c363-4f7e-afaf-cf101069adac" providerId="ADAL" clId="{C4C2525D-C650-455A-975A-2BC3A41F45CB}" dt="2018-10-16T14:32:34.161" v="1070" actId="478"/>
          <ac:spMkLst>
            <pc:docMk/>
            <pc:sldMk cId="3368499552" sldId="411"/>
            <ac:spMk id="6" creationId="{953D2EA0-28B5-45C9-99D3-E9F3D6A47BA1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10" v="5" actId="2696"/>
        <pc:sldMkLst>
          <pc:docMk/>
          <pc:sldMk cId="741248670" sldId="412"/>
        </pc:sldMkLst>
      </pc:sldChg>
      <pc:sldChg chg="addSp modSp add">
        <pc:chgData name="오유란(컴퓨터공학전공)" userId="9b78cc58-c363-4f7e-afaf-cf101069adac" providerId="ADAL" clId="{C4C2525D-C650-455A-975A-2BC3A41F45CB}" dt="2018-10-17T00:33:06.984" v="1550" actId="1076"/>
        <pc:sldMkLst>
          <pc:docMk/>
          <pc:sldMk cId="2283771181" sldId="412"/>
        </pc:sldMkLst>
        <pc:spChg chg="mod">
          <ac:chgData name="오유란(컴퓨터공학전공)" userId="9b78cc58-c363-4f7e-afaf-cf101069adac" providerId="ADAL" clId="{C4C2525D-C650-455A-975A-2BC3A41F45CB}" dt="2018-10-17T00:32:51.485" v="1548" actId="20577"/>
          <ac:spMkLst>
            <pc:docMk/>
            <pc:sldMk cId="2283771181" sldId="412"/>
            <ac:spMk id="5" creationId="{5B04FADB-75DB-4CDD-B07D-5BEE06E6A7EC}"/>
          </ac:spMkLst>
        </pc:spChg>
        <pc:picChg chg="add mod">
          <ac:chgData name="오유란(컴퓨터공학전공)" userId="9b78cc58-c363-4f7e-afaf-cf101069adac" providerId="ADAL" clId="{C4C2525D-C650-455A-975A-2BC3A41F45CB}" dt="2018-10-17T00:33:06.984" v="1550" actId="1076"/>
          <ac:picMkLst>
            <pc:docMk/>
            <pc:sldMk cId="2283771181" sldId="412"/>
            <ac:picMk id="2" creationId="{C1BA04DA-BB0E-4C53-8C58-FC138686346F}"/>
          </ac:picMkLst>
        </pc:picChg>
      </pc:sldChg>
      <pc:sldChg chg="addSp delSp modSp add">
        <pc:chgData name="오유란(컴퓨터공학전공)" userId="9b78cc58-c363-4f7e-afaf-cf101069adac" providerId="ADAL" clId="{C4C2525D-C650-455A-975A-2BC3A41F45CB}" dt="2018-10-17T00:36:41.594" v="1746" actId="14100"/>
        <pc:sldMkLst>
          <pc:docMk/>
          <pc:sldMk cId="2296155443" sldId="413"/>
        </pc:sldMkLst>
        <pc:spChg chg="add mod">
          <ac:chgData name="오유란(컴퓨터공학전공)" userId="9b78cc58-c363-4f7e-afaf-cf101069adac" providerId="ADAL" clId="{C4C2525D-C650-455A-975A-2BC3A41F45CB}" dt="2018-10-17T00:36:10.416" v="1695" actId="1076"/>
          <ac:spMkLst>
            <pc:docMk/>
            <pc:sldMk cId="2296155443" sldId="413"/>
            <ac:spMk id="3" creationId="{FD425004-31DE-44E6-BD78-0943C6CC3953}"/>
          </ac:spMkLst>
        </pc:spChg>
        <pc:spChg chg="mod">
          <ac:chgData name="오유란(컴퓨터공학전공)" userId="9b78cc58-c363-4f7e-afaf-cf101069adac" providerId="ADAL" clId="{C4C2525D-C650-455A-975A-2BC3A41F45CB}" dt="2018-10-17T00:36:41.594" v="1746" actId="14100"/>
          <ac:spMkLst>
            <pc:docMk/>
            <pc:sldMk cId="2296155443" sldId="413"/>
            <ac:spMk id="5" creationId="{5B04FADB-75DB-4CDD-B07D-5BEE06E6A7EC}"/>
          </ac:spMkLst>
        </pc:spChg>
        <pc:picChg chg="del">
          <ac:chgData name="오유란(컴퓨터공학전공)" userId="9b78cc58-c363-4f7e-afaf-cf101069adac" providerId="ADAL" clId="{C4C2525D-C650-455A-975A-2BC3A41F45CB}" dt="2018-10-17T00:34:34.674" v="1573" actId="478"/>
          <ac:picMkLst>
            <pc:docMk/>
            <pc:sldMk cId="2296155443" sldId="413"/>
            <ac:picMk id="2" creationId="{C1BA04DA-BB0E-4C53-8C58-FC138686346F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115" v="6" actId="2696"/>
        <pc:sldMkLst>
          <pc:docMk/>
          <pc:sldMk cId="4094782260" sldId="413"/>
        </pc:sldMkLst>
      </pc:sldChg>
      <pc:sldChg chg="addSp delSp modSp add">
        <pc:chgData name="오유란(컴퓨터공학전공)" userId="9b78cc58-c363-4f7e-afaf-cf101069adac" providerId="ADAL" clId="{C4C2525D-C650-455A-975A-2BC3A41F45CB}" dt="2018-10-17T00:40:59.197" v="1884" actId="403"/>
        <pc:sldMkLst>
          <pc:docMk/>
          <pc:sldMk cId="76275758" sldId="414"/>
        </pc:sldMkLst>
        <pc:spChg chg="add mod">
          <ac:chgData name="오유란(컴퓨터공학전공)" userId="9b78cc58-c363-4f7e-afaf-cf101069adac" providerId="ADAL" clId="{C4C2525D-C650-455A-975A-2BC3A41F45CB}" dt="2018-10-17T00:40:59.197" v="1884" actId="403"/>
          <ac:spMkLst>
            <pc:docMk/>
            <pc:sldMk cId="76275758" sldId="414"/>
            <ac:spMk id="2" creationId="{6FD3DC2E-F741-498C-BA94-D60AEFABA81D}"/>
          </ac:spMkLst>
        </pc:spChg>
        <pc:spChg chg="del">
          <ac:chgData name="오유란(컴퓨터공학전공)" userId="9b78cc58-c363-4f7e-afaf-cf101069adac" providerId="ADAL" clId="{C4C2525D-C650-455A-975A-2BC3A41F45CB}" dt="2018-10-17T00:38:32.976" v="1852" actId="478"/>
          <ac:spMkLst>
            <pc:docMk/>
            <pc:sldMk cId="76275758" sldId="414"/>
            <ac:spMk id="3" creationId="{FD425004-31DE-44E6-BD78-0943C6CC3953}"/>
          </ac:spMkLst>
        </pc:spChg>
        <pc:spChg chg="mod">
          <ac:chgData name="오유란(컴퓨터공학전공)" userId="9b78cc58-c363-4f7e-afaf-cf101069adac" providerId="ADAL" clId="{C4C2525D-C650-455A-975A-2BC3A41F45CB}" dt="2018-10-17T00:38:28.183" v="1851" actId="20577"/>
          <ac:spMkLst>
            <pc:docMk/>
            <pc:sldMk cId="76275758" sldId="414"/>
            <ac:spMk id="5" creationId="{5B04FADB-75DB-4CDD-B07D-5BEE06E6A7EC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19" v="7" actId="2696"/>
        <pc:sldMkLst>
          <pc:docMk/>
          <pc:sldMk cId="821909830" sldId="414"/>
        </pc:sldMkLst>
      </pc:sldChg>
      <pc:sldChg chg="addSp delSp modSp add">
        <pc:chgData name="오유란(컴퓨터공학전공)" userId="9b78cc58-c363-4f7e-afaf-cf101069adac" providerId="ADAL" clId="{C4C2525D-C650-455A-975A-2BC3A41F45CB}" dt="2018-10-17T00:43:53.672" v="2039" actId="1076"/>
        <pc:sldMkLst>
          <pc:docMk/>
          <pc:sldMk cId="271333978" sldId="415"/>
        </pc:sldMkLst>
        <pc:spChg chg="del">
          <ac:chgData name="오유란(컴퓨터공학전공)" userId="9b78cc58-c363-4f7e-afaf-cf101069adac" providerId="ADAL" clId="{C4C2525D-C650-455A-975A-2BC3A41F45CB}" dt="2018-10-17T00:41:23.791" v="1886" actId="478"/>
          <ac:spMkLst>
            <pc:docMk/>
            <pc:sldMk cId="271333978" sldId="415"/>
            <ac:spMk id="2" creationId="{6FD3DC2E-F741-498C-BA94-D60AEFABA81D}"/>
          </ac:spMkLst>
        </pc:spChg>
        <pc:spChg chg="add mod">
          <ac:chgData name="오유란(컴퓨터공학전공)" userId="9b78cc58-c363-4f7e-afaf-cf101069adac" providerId="ADAL" clId="{C4C2525D-C650-455A-975A-2BC3A41F45CB}" dt="2018-10-17T00:43:53.672" v="2039" actId="1076"/>
          <ac:spMkLst>
            <pc:docMk/>
            <pc:sldMk cId="271333978" sldId="415"/>
            <ac:spMk id="3" creationId="{FB5555E3-45B2-4E2F-B84F-EB29187E99FF}"/>
          </ac:spMkLst>
        </pc:spChg>
        <pc:spChg chg="mod">
          <ac:chgData name="오유란(컴퓨터공학전공)" userId="9b78cc58-c363-4f7e-afaf-cf101069adac" providerId="ADAL" clId="{C4C2525D-C650-455A-975A-2BC3A41F45CB}" dt="2018-10-17T00:42:41.938" v="2012" actId="20577"/>
          <ac:spMkLst>
            <pc:docMk/>
            <pc:sldMk cId="271333978" sldId="415"/>
            <ac:spMk id="5" creationId="{5B04FADB-75DB-4CDD-B07D-5BEE06E6A7EC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23" v="8" actId="2696"/>
        <pc:sldMkLst>
          <pc:docMk/>
          <pc:sldMk cId="3326772121" sldId="415"/>
        </pc:sldMkLst>
      </pc:sldChg>
      <pc:sldChg chg="addSp delSp modSp add">
        <pc:chgData name="오유란(컴퓨터공학전공)" userId="9b78cc58-c363-4f7e-afaf-cf101069adac" providerId="ADAL" clId="{C4C2525D-C650-455A-975A-2BC3A41F45CB}" dt="2018-10-17T00:49:03.142" v="2356" actId="6549"/>
        <pc:sldMkLst>
          <pc:docMk/>
          <pc:sldMk cId="1574012181" sldId="416"/>
        </pc:sldMkLst>
        <pc:spChg chg="del">
          <ac:chgData name="오유란(컴퓨터공학전공)" userId="9b78cc58-c363-4f7e-afaf-cf101069adac" providerId="ADAL" clId="{C4C2525D-C650-455A-975A-2BC3A41F45CB}" dt="2018-10-17T00:44:25.111" v="2064" actId="478"/>
          <ac:spMkLst>
            <pc:docMk/>
            <pc:sldMk cId="1574012181" sldId="416"/>
            <ac:spMk id="3" creationId="{FB5555E3-45B2-4E2F-B84F-EB29187E99FF}"/>
          </ac:spMkLst>
        </pc:spChg>
        <pc:spChg chg="mod">
          <ac:chgData name="오유란(컴퓨터공학전공)" userId="9b78cc58-c363-4f7e-afaf-cf101069adac" providerId="ADAL" clId="{C4C2525D-C650-455A-975A-2BC3A41F45CB}" dt="2018-10-17T00:49:03.142" v="2356" actId="6549"/>
          <ac:spMkLst>
            <pc:docMk/>
            <pc:sldMk cId="1574012181" sldId="416"/>
            <ac:spMk id="5" creationId="{5B04FADB-75DB-4CDD-B07D-5BEE06E6A7EC}"/>
          </ac:spMkLst>
        </pc:spChg>
        <pc:spChg chg="add mod">
          <ac:chgData name="오유란(컴퓨터공학전공)" userId="9b78cc58-c363-4f7e-afaf-cf101069adac" providerId="ADAL" clId="{C4C2525D-C650-455A-975A-2BC3A41F45CB}" dt="2018-10-17T00:47:14.683" v="2269" actId="1582"/>
          <ac:spMkLst>
            <pc:docMk/>
            <pc:sldMk cId="1574012181" sldId="416"/>
            <ac:spMk id="6" creationId="{D5446AF0-CA67-483F-9404-E3EEAAA73EC8}"/>
          </ac:spMkLst>
        </pc:spChg>
        <pc:picChg chg="add mod">
          <ac:chgData name="오유란(컴퓨터공학전공)" userId="9b78cc58-c363-4f7e-afaf-cf101069adac" providerId="ADAL" clId="{C4C2525D-C650-455A-975A-2BC3A41F45CB}" dt="2018-10-17T00:46:44.004" v="2262" actId="1076"/>
          <ac:picMkLst>
            <pc:docMk/>
            <pc:sldMk cId="1574012181" sldId="416"/>
            <ac:picMk id="2" creationId="{648DC000-9E5E-466C-916E-76A094F62B79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262" v="38" actId="2696"/>
        <pc:sldMkLst>
          <pc:docMk/>
          <pc:sldMk cId="3165693807" sldId="416"/>
        </pc:sldMkLst>
      </pc:sldChg>
      <pc:sldChg chg="addSp delSp modSp add">
        <pc:chgData name="오유란(컴퓨터공학전공)" userId="9b78cc58-c363-4f7e-afaf-cf101069adac" providerId="ADAL" clId="{C4C2525D-C650-455A-975A-2BC3A41F45CB}" dt="2018-10-17T00:52:04.271" v="2575" actId="478"/>
        <pc:sldMkLst>
          <pc:docMk/>
          <pc:sldMk cId="1733215044" sldId="417"/>
        </pc:sldMkLst>
        <pc:spChg chg="mod">
          <ac:chgData name="오유란(컴퓨터공학전공)" userId="9b78cc58-c363-4f7e-afaf-cf101069adac" providerId="ADAL" clId="{C4C2525D-C650-455A-975A-2BC3A41F45CB}" dt="2018-10-17T00:51:52.849" v="2573"/>
          <ac:spMkLst>
            <pc:docMk/>
            <pc:sldMk cId="1733215044" sldId="417"/>
            <ac:spMk id="5" creationId="{5B04FADB-75DB-4CDD-B07D-5BEE06E6A7EC}"/>
          </ac:spMkLst>
        </pc:spChg>
        <pc:spChg chg="del">
          <ac:chgData name="오유란(컴퓨터공학전공)" userId="9b78cc58-c363-4f7e-afaf-cf101069adac" providerId="ADAL" clId="{C4C2525D-C650-455A-975A-2BC3A41F45CB}" dt="2018-10-17T00:50:21.647" v="2483" actId="478"/>
          <ac:spMkLst>
            <pc:docMk/>
            <pc:sldMk cId="1733215044" sldId="417"/>
            <ac:spMk id="6" creationId="{D5446AF0-CA67-483F-9404-E3EEAAA73EC8}"/>
          </ac:spMkLst>
        </pc:spChg>
        <pc:spChg chg="add mod">
          <ac:chgData name="오유란(컴퓨터공학전공)" userId="9b78cc58-c363-4f7e-afaf-cf101069adac" providerId="ADAL" clId="{C4C2525D-C650-455A-975A-2BC3A41F45CB}" dt="2018-10-17T00:50:37.821" v="2487" actId="14100"/>
          <ac:spMkLst>
            <pc:docMk/>
            <pc:sldMk cId="1733215044" sldId="417"/>
            <ac:spMk id="9" creationId="{9BB83B46-0CFB-4990-B054-057FE7F57025}"/>
          </ac:spMkLst>
        </pc:spChg>
        <pc:spChg chg="add mod">
          <ac:chgData name="오유란(컴퓨터공학전공)" userId="9b78cc58-c363-4f7e-afaf-cf101069adac" providerId="ADAL" clId="{C4C2525D-C650-455A-975A-2BC3A41F45CB}" dt="2018-10-17T00:50:47.672" v="2491" actId="14100"/>
          <ac:spMkLst>
            <pc:docMk/>
            <pc:sldMk cId="1733215044" sldId="417"/>
            <ac:spMk id="10" creationId="{EB5E340B-A186-4B8B-A170-B7ADE6B231EB}"/>
          </ac:spMkLst>
        </pc:spChg>
        <pc:spChg chg="add del">
          <ac:chgData name="오유란(컴퓨터공학전공)" userId="9b78cc58-c363-4f7e-afaf-cf101069adac" providerId="ADAL" clId="{C4C2525D-C650-455A-975A-2BC3A41F45CB}" dt="2018-10-17T00:52:04.271" v="2575" actId="478"/>
          <ac:spMkLst>
            <pc:docMk/>
            <pc:sldMk cId="1733215044" sldId="417"/>
            <ac:spMk id="11" creationId="{3D47705D-2C60-439D-B040-4B4AA18E4071}"/>
          </ac:spMkLst>
        </pc:spChg>
        <pc:picChg chg="del">
          <ac:chgData name="오유란(컴퓨터공학전공)" userId="9b78cc58-c363-4f7e-afaf-cf101069adac" providerId="ADAL" clId="{C4C2525D-C650-455A-975A-2BC3A41F45CB}" dt="2018-10-17T00:49:12.485" v="2358" actId="478"/>
          <ac:picMkLst>
            <pc:docMk/>
            <pc:sldMk cId="1733215044" sldId="417"/>
            <ac:picMk id="2" creationId="{648DC000-9E5E-466C-916E-76A094F62B79}"/>
          </ac:picMkLst>
        </pc:picChg>
        <pc:picChg chg="add mod">
          <ac:chgData name="오유란(컴퓨터공학전공)" userId="9b78cc58-c363-4f7e-afaf-cf101069adac" providerId="ADAL" clId="{C4C2525D-C650-455A-975A-2BC3A41F45CB}" dt="2018-10-17T00:50:26.579" v="2484" actId="1076"/>
          <ac:picMkLst>
            <pc:docMk/>
            <pc:sldMk cId="1733215044" sldId="417"/>
            <ac:picMk id="3" creationId="{4F6FA9CE-F7BB-4CFA-995B-68EB9D715CD3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127" v="9" actId="2696"/>
        <pc:sldMkLst>
          <pc:docMk/>
          <pc:sldMk cId="3695465379" sldId="417"/>
        </pc:sldMkLst>
      </pc:sldChg>
      <pc:sldChg chg="del">
        <pc:chgData name="오유란(컴퓨터공학전공)" userId="9b78cc58-c363-4f7e-afaf-cf101069adac" providerId="ADAL" clId="{C4C2525D-C650-455A-975A-2BC3A41F45CB}" dt="2018-10-16T14:01:48.133" v="10" actId="2696"/>
        <pc:sldMkLst>
          <pc:docMk/>
          <pc:sldMk cId="1272677940" sldId="418"/>
        </pc:sldMkLst>
      </pc:sldChg>
      <pc:sldChg chg="addSp delSp modSp add">
        <pc:chgData name="오유란(컴퓨터공학전공)" userId="9b78cc58-c363-4f7e-afaf-cf101069adac" providerId="ADAL" clId="{C4C2525D-C650-455A-975A-2BC3A41F45CB}" dt="2018-10-17T00:56:24.040" v="2756"/>
        <pc:sldMkLst>
          <pc:docMk/>
          <pc:sldMk cId="2840805422" sldId="418"/>
        </pc:sldMkLst>
        <pc:spChg chg="mod">
          <ac:chgData name="오유란(컴퓨터공학전공)" userId="9b78cc58-c363-4f7e-afaf-cf101069adac" providerId="ADAL" clId="{C4C2525D-C650-455A-975A-2BC3A41F45CB}" dt="2018-10-17T00:56:24.040" v="2756"/>
          <ac:spMkLst>
            <pc:docMk/>
            <pc:sldMk cId="2840805422" sldId="418"/>
            <ac:spMk id="5" creationId="{5B04FADB-75DB-4CDD-B07D-5BEE06E6A7EC}"/>
          </ac:spMkLst>
        </pc:spChg>
        <pc:spChg chg="del">
          <ac:chgData name="오유란(컴퓨터공학전공)" userId="9b78cc58-c363-4f7e-afaf-cf101069adac" providerId="ADAL" clId="{C4C2525D-C650-455A-975A-2BC3A41F45CB}" dt="2018-10-17T00:53:02.999" v="2634" actId="478"/>
          <ac:spMkLst>
            <pc:docMk/>
            <pc:sldMk cId="2840805422" sldId="418"/>
            <ac:spMk id="9" creationId="{9BB83B46-0CFB-4990-B054-057FE7F57025}"/>
          </ac:spMkLst>
        </pc:spChg>
        <pc:spChg chg="del">
          <ac:chgData name="오유란(컴퓨터공학전공)" userId="9b78cc58-c363-4f7e-afaf-cf101069adac" providerId="ADAL" clId="{C4C2525D-C650-455A-975A-2BC3A41F45CB}" dt="2018-10-17T00:53:01.904" v="2633" actId="478"/>
          <ac:spMkLst>
            <pc:docMk/>
            <pc:sldMk cId="2840805422" sldId="418"/>
            <ac:spMk id="10" creationId="{EB5E340B-A186-4B8B-A170-B7ADE6B231EB}"/>
          </ac:spMkLst>
        </pc:spChg>
        <pc:spChg chg="add mod">
          <ac:chgData name="오유란(컴퓨터공학전공)" userId="9b78cc58-c363-4f7e-afaf-cf101069adac" providerId="ADAL" clId="{C4C2525D-C650-455A-975A-2BC3A41F45CB}" dt="2018-10-17T00:56:09.310" v="2743" actId="1037"/>
          <ac:spMkLst>
            <pc:docMk/>
            <pc:sldMk cId="2840805422" sldId="418"/>
            <ac:spMk id="11" creationId="{76C5CCD3-6DD4-4A30-9E10-9A6E8BE13947}"/>
          </ac:spMkLst>
        </pc:spChg>
        <pc:spChg chg="add mod">
          <ac:chgData name="오유란(컴퓨터공학전공)" userId="9b78cc58-c363-4f7e-afaf-cf101069adac" providerId="ADAL" clId="{C4C2525D-C650-455A-975A-2BC3A41F45CB}" dt="2018-10-17T00:56:05.569" v="2736" actId="14100"/>
          <ac:spMkLst>
            <pc:docMk/>
            <pc:sldMk cId="2840805422" sldId="418"/>
            <ac:spMk id="12" creationId="{D2A494AB-100C-4B88-B0BF-D025E395228D}"/>
          </ac:spMkLst>
        </pc:spChg>
        <pc:picChg chg="add mod">
          <ac:chgData name="오유란(컴퓨터공학전공)" userId="9b78cc58-c363-4f7e-afaf-cf101069adac" providerId="ADAL" clId="{C4C2525D-C650-455A-975A-2BC3A41F45CB}" dt="2018-10-17T00:56:00.285" v="2734" actId="1076"/>
          <ac:picMkLst>
            <pc:docMk/>
            <pc:sldMk cId="2840805422" sldId="418"/>
            <ac:picMk id="2" creationId="{CE5418ED-80F6-476A-A3B3-51A7577403DF}"/>
          </ac:picMkLst>
        </pc:picChg>
        <pc:picChg chg="del">
          <ac:chgData name="오유란(컴퓨터공학전공)" userId="9b78cc58-c363-4f7e-afaf-cf101069adac" providerId="ADAL" clId="{C4C2525D-C650-455A-975A-2BC3A41F45CB}" dt="2018-10-17T00:52:57.742" v="2632" actId="478"/>
          <ac:picMkLst>
            <pc:docMk/>
            <pc:sldMk cId="2840805422" sldId="418"/>
            <ac:picMk id="3" creationId="{4F6FA9CE-F7BB-4CFA-995B-68EB9D715CD3}"/>
          </ac:picMkLst>
        </pc:picChg>
      </pc:sldChg>
      <pc:sldChg chg="addSp delSp modSp add">
        <pc:chgData name="오유란(컴퓨터공학전공)" userId="9b78cc58-c363-4f7e-afaf-cf101069adac" providerId="ADAL" clId="{C4C2525D-C650-455A-975A-2BC3A41F45CB}" dt="2018-10-17T01:02:19.486" v="3032"/>
        <pc:sldMkLst>
          <pc:docMk/>
          <pc:sldMk cId="1830036991" sldId="419"/>
        </pc:sldMkLst>
        <pc:spChg chg="mod">
          <ac:chgData name="오유란(컴퓨터공학전공)" userId="9b78cc58-c363-4f7e-afaf-cf101069adac" providerId="ADAL" clId="{C4C2525D-C650-455A-975A-2BC3A41F45CB}" dt="2018-10-17T01:02:19.486" v="3032"/>
          <ac:spMkLst>
            <pc:docMk/>
            <pc:sldMk cId="1830036991" sldId="419"/>
            <ac:spMk id="5" creationId="{5B04FADB-75DB-4CDD-B07D-5BEE06E6A7EC}"/>
          </ac:spMkLst>
        </pc:spChg>
        <pc:spChg chg="add mod">
          <ac:chgData name="오유란(컴퓨터공학전공)" userId="9b78cc58-c363-4f7e-afaf-cf101069adac" providerId="ADAL" clId="{C4C2525D-C650-455A-975A-2BC3A41F45CB}" dt="2018-10-17T01:01:47.769" v="2976" actId="14100"/>
          <ac:spMkLst>
            <pc:docMk/>
            <pc:sldMk cId="1830036991" sldId="419"/>
            <ac:spMk id="9" creationId="{544CDBB1-89BC-4318-8E5A-866FC534BFDD}"/>
          </ac:spMkLst>
        </pc:spChg>
        <pc:spChg chg="add mod">
          <ac:chgData name="오유란(컴퓨터공학전공)" userId="9b78cc58-c363-4f7e-afaf-cf101069adac" providerId="ADAL" clId="{C4C2525D-C650-455A-975A-2BC3A41F45CB}" dt="2018-10-17T01:01:54.561" v="2978" actId="14100"/>
          <ac:spMkLst>
            <pc:docMk/>
            <pc:sldMk cId="1830036991" sldId="419"/>
            <ac:spMk id="10" creationId="{384FC9E1-28E6-41A7-9887-928D62EFCBA5}"/>
          </ac:spMkLst>
        </pc:spChg>
        <pc:spChg chg="del">
          <ac:chgData name="오유란(컴퓨터공학전공)" userId="9b78cc58-c363-4f7e-afaf-cf101069adac" providerId="ADAL" clId="{C4C2525D-C650-455A-975A-2BC3A41F45CB}" dt="2018-10-17T00:57:42.143" v="2766" actId="478"/>
          <ac:spMkLst>
            <pc:docMk/>
            <pc:sldMk cId="1830036991" sldId="419"/>
            <ac:spMk id="11" creationId="{76C5CCD3-6DD4-4A30-9E10-9A6E8BE13947}"/>
          </ac:spMkLst>
        </pc:spChg>
        <pc:spChg chg="del">
          <ac:chgData name="오유란(컴퓨터공학전공)" userId="9b78cc58-c363-4f7e-afaf-cf101069adac" providerId="ADAL" clId="{C4C2525D-C650-455A-975A-2BC3A41F45CB}" dt="2018-10-17T00:57:38.453" v="2765" actId="478"/>
          <ac:spMkLst>
            <pc:docMk/>
            <pc:sldMk cId="1830036991" sldId="419"/>
            <ac:spMk id="12" creationId="{D2A494AB-100C-4B88-B0BF-D025E395228D}"/>
          </ac:spMkLst>
        </pc:spChg>
        <pc:picChg chg="del">
          <ac:chgData name="오유란(컴퓨터공학전공)" userId="9b78cc58-c363-4f7e-afaf-cf101069adac" providerId="ADAL" clId="{C4C2525D-C650-455A-975A-2BC3A41F45CB}" dt="2018-10-17T00:57:10.989" v="2758" actId="478"/>
          <ac:picMkLst>
            <pc:docMk/>
            <pc:sldMk cId="1830036991" sldId="419"/>
            <ac:picMk id="2" creationId="{CE5418ED-80F6-476A-A3B3-51A7577403DF}"/>
          </ac:picMkLst>
        </pc:picChg>
        <pc:picChg chg="add mod">
          <ac:chgData name="오유란(컴퓨터공학전공)" userId="9b78cc58-c363-4f7e-afaf-cf101069adac" providerId="ADAL" clId="{C4C2525D-C650-455A-975A-2BC3A41F45CB}" dt="2018-10-17T01:01:27.864" v="2970" actId="14100"/>
          <ac:picMkLst>
            <pc:docMk/>
            <pc:sldMk cId="1830036991" sldId="419"/>
            <ac:picMk id="77826" creationId="{A76B9C53-AA38-4132-AC9E-D02673399F04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137" v="11" actId="2696"/>
        <pc:sldMkLst>
          <pc:docMk/>
          <pc:sldMk cId="2112794404" sldId="419"/>
        </pc:sldMkLst>
      </pc:sldChg>
      <pc:sldChg chg="addSp delSp modSp add">
        <pc:chgData name="오유란(컴퓨터공학전공)" userId="9b78cc58-c363-4f7e-afaf-cf101069adac" providerId="ADAL" clId="{C4C2525D-C650-455A-975A-2BC3A41F45CB}" dt="2018-10-17T01:07:30.376" v="3366" actId="1076"/>
        <pc:sldMkLst>
          <pc:docMk/>
          <pc:sldMk cId="1104676014" sldId="420"/>
        </pc:sldMkLst>
        <pc:spChg chg="mod">
          <ac:chgData name="오유란(컴퓨터공학전공)" userId="9b78cc58-c363-4f7e-afaf-cf101069adac" providerId="ADAL" clId="{C4C2525D-C650-455A-975A-2BC3A41F45CB}" dt="2018-10-17T01:07:12.038" v="3358" actId="20577"/>
          <ac:spMkLst>
            <pc:docMk/>
            <pc:sldMk cId="1104676014" sldId="420"/>
            <ac:spMk id="5" creationId="{5B04FADB-75DB-4CDD-B07D-5BEE06E6A7EC}"/>
          </ac:spMkLst>
        </pc:spChg>
        <pc:spChg chg="add mod">
          <ac:chgData name="오유란(컴퓨터공학전공)" userId="9b78cc58-c363-4f7e-afaf-cf101069adac" providerId="ADAL" clId="{C4C2525D-C650-455A-975A-2BC3A41F45CB}" dt="2018-10-17T01:07:30.376" v="3366" actId="1076"/>
          <ac:spMkLst>
            <pc:docMk/>
            <pc:sldMk cId="1104676014" sldId="420"/>
            <ac:spMk id="6" creationId="{D13747D7-F247-40AB-B8AC-A99A164F2B8A}"/>
          </ac:spMkLst>
        </pc:spChg>
        <pc:spChg chg="del">
          <ac:chgData name="오유란(컴퓨터공학전공)" userId="9b78cc58-c363-4f7e-afaf-cf101069adac" providerId="ADAL" clId="{C4C2525D-C650-455A-975A-2BC3A41F45CB}" dt="2018-10-17T01:02:59.767" v="3137" actId="478"/>
          <ac:spMkLst>
            <pc:docMk/>
            <pc:sldMk cId="1104676014" sldId="420"/>
            <ac:spMk id="9" creationId="{544CDBB1-89BC-4318-8E5A-866FC534BFDD}"/>
          </ac:spMkLst>
        </pc:spChg>
        <pc:spChg chg="del">
          <ac:chgData name="오유란(컴퓨터공학전공)" userId="9b78cc58-c363-4f7e-afaf-cf101069adac" providerId="ADAL" clId="{C4C2525D-C650-455A-975A-2BC3A41F45CB}" dt="2018-10-17T01:03:01.005" v="3138" actId="478"/>
          <ac:spMkLst>
            <pc:docMk/>
            <pc:sldMk cId="1104676014" sldId="420"/>
            <ac:spMk id="10" creationId="{384FC9E1-28E6-41A7-9887-928D62EFCBA5}"/>
          </ac:spMkLst>
        </pc:spChg>
        <pc:picChg chg="add">
          <ac:chgData name="오유란(컴퓨터공학전공)" userId="9b78cc58-c363-4f7e-afaf-cf101069adac" providerId="ADAL" clId="{C4C2525D-C650-455A-975A-2BC3A41F45CB}" dt="2018-10-17T01:03:11.115" v="3139"/>
          <ac:picMkLst>
            <pc:docMk/>
            <pc:sldMk cId="1104676014" sldId="420"/>
            <ac:picMk id="2" creationId="{FA5742FB-8E63-4491-AC3A-5AAA18663EBE}"/>
          </ac:picMkLst>
        </pc:picChg>
        <pc:picChg chg="add del">
          <ac:chgData name="오유란(컴퓨터공학전공)" userId="9b78cc58-c363-4f7e-afaf-cf101069adac" providerId="ADAL" clId="{C4C2525D-C650-455A-975A-2BC3A41F45CB}" dt="2018-10-17T01:04:13.958" v="3239"/>
          <ac:picMkLst>
            <pc:docMk/>
            <pc:sldMk cId="1104676014" sldId="420"/>
            <ac:picMk id="3" creationId="{4918A68F-6F61-417D-84A3-73CAA1CD053B}"/>
          </ac:picMkLst>
        </pc:picChg>
        <pc:picChg chg="del">
          <ac:chgData name="오유란(컴퓨터공학전공)" userId="9b78cc58-c363-4f7e-afaf-cf101069adac" providerId="ADAL" clId="{C4C2525D-C650-455A-975A-2BC3A41F45CB}" dt="2018-10-17T01:02:58.518" v="3136" actId="478"/>
          <ac:picMkLst>
            <pc:docMk/>
            <pc:sldMk cId="1104676014" sldId="420"/>
            <ac:picMk id="77826" creationId="{A76B9C53-AA38-4132-AC9E-D02673399F04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141" v="12" actId="2696"/>
        <pc:sldMkLst>
          <pc:docMk/>
          <pc:sldMk cId="4173284759" sldId="420"/>
        </pc:sldMkLst>
      </pc:sldChg>
      <pc:sldChg chg="addSp delSp modSp add">
        <pc:chgData name="오유란(컴퓨터공학전공)" userId="9b78cc58-c363-4f7e-afaf-cf101069adac" providerId="ADAL" clId="{C4C2525D-C650-455A-975A-2BC3A41F45CB}" dt="2018-10-17T01:08:46.914" v="3390" actId="1076"/>
        <pc:sldMkLst>
          <pc:docMk/>
          <pc:sldMk cId="644358453" sldId="421"/>
        </pc:sldMkLst>
        <pc:spChg chg="add mod">
          <ac:chgData name="오유란(컴퓨터공학전공)" userId="9b78cc58-c363-4f7e-afaf-cf101069adac" providerId="ADAL" clId="{C4C2525D-C650-455A-975A-2BC3A41F45CB}" dt="2018-10-17T01:08:46.914" v="3390" actId="1076"/>
          <ac:spMkLst>
            <pc:docMk/>
            <pc:sldMk cId="644358453" sldId="421"/>
            <ac:spMk id="3" creationId="{B3013AB1-5E98-4777-B769-D311CD3D4F80}"/>
          </ac:spMkLst>
        </pc:spChg>
        <pc:spChg chg="mod">
          <ac:chgData name="오유란(컴퓨터공학전공)" userId="9b78cc58-c363-4f7e-afaf-cf101069adac" providerId="ADAL" clId="{C4C2525D-C650-455A-975A-2BC3A41F45CB}" dt="2018-10-17T01:04:44.430" v="3309" actId="20577"/>
          <ac:spMkLst>
            <pc:docMk/>
            <pc:sldMk cId="644358453" sldId="421"/>
            <ac:spMk id="5" creationId="{5B04FADB-75DB-4CDD-B07D-5BEE06E6A7EC}"/>
          </ac:spMkLst>
        </pc:spChg>
        <pc:picChg chg="del">
          <ac:chgData name="오유란(컴퓨터공학전공)" userId="9b78cc58-c363-4f7e-afaf-cf101069adac" providerId="ADAL" clId="{C4C2525D-C650-455A-975A-2BC3A41F45CB}" dt="2018-10-17T01:04:22.077" v="3242" actId="478"/>
          <ac:picMkLst>
            <pc:docMk/>
            <pc:sldMk cId="644358453" sldId="421"/>
            <ac:picMk id="2" creationId="{FA5742FB-8E63-4491-AC3A-5AAA18663EBE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145" v="13" actId="2696"/>
        <pc:sldMkLst>
          <pc:docMk/>
          <pc:sldMk cId="3385739231" sldId="421"/>
        </pc:sldMkLst>
      </pc:sldChg>
      <pc:sldChg chg="addSp delSp modSp add">
        <pc:chgData name="오유란(컴퓨터공학전공)" userId="9b78cc58-c363-4f7e-afaf-cf101069adac" providerId="ADAL" clId="{C4C2525D-C650-455A-975A-2BC3A41F45CB}" dt="2018-10-17T01:15:33.139" v="3548" actId="14100"/>
        <pc:sldMkLst>
          <pc:docMk/>
          <pc:sldMk cId="3910104187" sldId="422"/>
        </pc:sldMkLst>
        <pc:spChg chg="add mod">
          <ac:chgData name="오유란(컴퓨터공학전공)" userId="9b78cc58-c363-4f7e-afaf-cf101069adac" providerId="ADAL" clId="{C4C2525D-C650-455A-975A-2BC3A41F45CB}" dt="2018-10-17T01:15:33.139" v="3548" actId="14100"/>
          <ac:spMkLst>
            <pc:docMk/>
            <pc:sldMk cId="3910104187" sldId="422"/>
            <ac:spMk id="2" creationId="{90C9572E-6DBC-49D6-BC69-EA57DF73A6EA}"/>
          </ac:spMkLst>
        </pc:spChg>
        <pc:spChg chg="del">
          <ac:chgData name="오유란(컴퓨터공학전공)" userId="9b78cc58-c363-4f7e-afaf-cf101069adac" providerId="ADAL" clId="{C4C2525D-C650-455A-975A-2BC3A41F45CB}" dt="2018-10-17T01:09:42.677" v="3428" actId="478"/>
          <ac:spMkLst>
            <pc:docMk/>
            <pc:sldMk cId="3910104187" sldId="422"/>
            <ac:spMk id="3" creationId="{B3013AB1-5E98-4777-B769-D311CD3D4F80}"/>
          </ac:spMkLst>
        </pc:spChg>
        <pc:spChg chg="mod">
          <ac:chgData name="오유란(컴퓨터공학전공)" userId="9b78cc58-c363-4f7e-afaf-cf101069adac" providerId="ADAL" clId="{C4C2525D-C650-455A-975A-2BC3A41F45CB}" dt="2018-10-17T01:09:39.070" v="3427" actId="20577"/>
          <ac:spMkLst>
            <pc:docMk/>
            <pc:sldMk cId="3910104187" sldId="422"/>
            <ac:spMk id="5" creationId="{5B04FADB-75DB-4CDD-B07D-5BEE06E6A7EC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48" v="14" actId="2696"/>
        <pc:sldMkLst>
          <pc:docMk/>
          <pc:sldMk cId="3910444066" sldId="422"/>
        </pc:sldMkLst>
      </pc:sldChg>
      <pc:sldChg chg="addSp delSp modSp add">
        <pc:chgData name="오유란(컴퓨터공학전공)" userId="9b78cc58-c363-4f7e-afaf-cf101069adac" providerId="ADAL" clId="{C4C2525D-C650-455A-975A-2BC3A41F45CB}" dt="2018-10-17T01:17:37.805" v="3667" actId="1076"/>
        <pc:sldMkLst>
          <pc:docMk/>
          <pc:sldMk cId="2826842053" sldId="423"/>
        </pc:sldMkLst>
        <pc:spChg chg="del mod">
          <ac:chgData name="오유란(컴퓨터공학전공)" userId="9b78cc58-c363-4f7e-afaf-cf101069adac" providerId="ADAL" clId="{C4C2525D-C650-455A-975A-2BC3A41F45CB}" dt="2018-10-17T01:16:19.989" v="3644" actId="478"/>
          <ac:spMkLst>
            <pc:docMk/>
            <pc:sldMk cId="2826842053" sldId="423"/>
            <ac:spMk id="2" creationId="{90C9572E-6DBC-49D6-BC69-EA57DF73A6EA}"/>
          </ac:spMkLst>
        </pc:spChg>
        <pc:spChg chg="add mod">
          <ac:chgData name="오유란(컴퓨터공학전공)" userId="9b78cc58-c363-4f7e-afaf-cf101069adac" providerId="ADAL" clId="{C4C2525D-C650-455A-975A-2BC3A41F45CB}" dt="2018-10-17T01:17:37.805" v="3667" actId="1076"/>
          <ac:spMkLst>
            <pc:docMk/>
            <pc:sldMk cId="2826842053" sldId="423"/>
            <ac:spMk id="3" creationId="{AF2EDFE6-1D5C-473A-9DD3-0095DB75BF24}"/>
          </ac:spMkLst>
        </pc:spChg>
        <pc:spChg chg="mod">
          <ac:chgData name="오유란(컴퓨터공학전공)" userId="9b78cc58-c363-4f7e-afaf-cf101069adac" providerId="ADAL" clId="{C4C2525D-C650-455A-975A-2BC3A41F45CB}" dt="2018-10-17T01:16:16.097" v="3642"/>
          <ac:spMkLst>
            <pc:docMk/>
            <pc:sldMk cId="2826842053" sldId="423"/>
            <ac:spMk id="5" creationId="{5B04FADB-75DB-4CDD-B07D-5BEE06E6A7EC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52" v="15" actId="2696"/>
        <pc:sldMkLst>
          <pc:docMk/>
          <pc:sldMk cId="3044964245" sldId="423"/>
        </pc:sldMkLst>
      </pc:sldChg>
      <pc:sldChg chg="add">
        <pc:chgData name="오유란(컴퓨터공학전공)" userId="9b78cc58-c363-4f7e-afaf-cf101069adac" providerId="ADAL" clId="{C4C2525D-C650-455A-975A-2BC3A41F45CB}" dt="2018-10-17T01:17:44.505" v="3668"/>
        <pc:sldMkLst>
          <pc:docMk/>
          <pc:sldMk cId="611327873" sldId="424"/>
        </pc:sldMkLst>
      </pc:sldChg>
      <pc:sldChg chg="del">
        <pc:chgData name="오유란(컴퓨터공학전공)" userId="9b78cc58-c363-4f7e-afaf-cf101069adac" providerId="ADAL" clId="{C4C2525D-C650-455A-975A-2BC3A41F45CB}" dt="2018-10-16T14:01:48.159" v="16" actId="2696"/>
        <pc:sldMkLst>
          <pc:docMk/>
          <pc:sldMk cId="4019860746" sldId="424"/>
        </pc:sldMkLst>
      </pc:sldChg>
      <pc:sldChg chg="addSp delSp modSp add">
        <pc:chgData name="오유란(컴퓨터공학전공)" userId="9b78cc58-c363-4f7e-afaf-cf101069adac" providerId="ADAL" clId="{C4C2525D-C650-455A-975A-2BC3A41F45CB}" dt="2018-10-17T01:35:49.282" v="4128"/>
        <pc:sldMkLst>
          <pc:docMk/>
          <pc:sldMk cId="1753244559" sldId="425"/>
        </pc:sldMkLst>
        <pc:spChg chg="add mod">
          <ac:chgData name="오유란(컴퓨터공학전공)" userId="9b78cc58-c363-4f7e-afaf-cf101069adac" providerId="ADAL" clId="{C4C2525D-C650-455A-975A-2BC3A41F45CB}" dt="2018-10-17T01:20:29.947" v="3798" actId="1076"/>
          <ac:spMkLst>
            <pc:docMk/>
            <pc:sldMk cId="1753244559" sldId="425"/>
            <ac:spMk id="2" creationId="{82215EB0-7E4C-4441-882C-C0A2A5EA34C2}"/>
          </ac:spMkLst>
        </pc:spChg>
        <pc:spChg chg="del">
          <ac:chgData name="오유란(컴퓨터공학전공)" userId="9b78cc58-c363-4f7e-afaf-cf101069adac" providerId="ADAL" clId="{C4C2525D-C650-455A-975A-2BC3A41F45CB}" dt="2018-10-17T01:18:45.094" v="3670" actId="478"/>
          <ac:spMkLst>
            <pc:docMk/>
            <pc:sldMk cId="1753244559" sldId="425"/>
            <ac:spMk id="3" creationId="{AF2EDFE6-1D5C-473A-9DD3-0095DB75BF24}"/>
          </ac:spMkLst>
        </pc:spChg>
        <pc:spChg chg="mod">
          <ac:chgData name="오유란(컴퓨터공학전공)" userId="9b78cc58-c363-4f7e-afaf-cf101069adac" providerId="ADAL" clId="{C4C2525D-C650-455A-975A-2BC3A41F45CB}" dt="2018-10-17T01:35:49.282" v="4128"/>
          <ac:spMkLst>
            <pc:docMk/>
            <pc:sldMk cId="1753244559" sldId="425"/>
            <ac:spMk id="5" creationId="{5B04FADB-75DB-4CDD-B07D-5BEE06E6A7EC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65" v="17" actId="2696"/>
        <pc:sldMkLst>
          <pc:docMk/>
          <pc:sldMk cId="3098480966" sldId="425"/>
        </pc:sldMkLst>
      </pc:sldChg>
      <pc:sldChg chg="delSp modSp add">
        <pc:chgData name="오유란(컴퓨터공학전공)" userId="9b78cc58-c363-4f7e-afaf-cf101069adac" providerId="ADAL" clId="{C4C2525D-C650-455A-975A-2BC3A41F45CB}" dt="2018-10-17T01:59:43.565" v="5325" actId="20577"/>
        <pc:sldMkLst>
          <pc:docMk/>
          <pc:sldMk cId="1019683530" sldId="426"/>
        </pc:sldMkLst>
        <pc:spChg chg="del">
          <ac:chgData name="오유란(컴퓨터공학전공)" userId="9b78cc58-c363-4f7e-afaf-cf101069adac" providerId="ADAL" clId="{C4C2525D-C650-455A-975A-2BC3A41F45CB}" dt="2018-10-17T01:20:43.476" v="3817" actId="478"/>
          <ac:spMkLst>
            <pc:docMk/>
            <pc:sldMk cId="1019683530" sldId="426"/>
            <ac:spMk id="2" creationId="{82215EB0-7E4C-4441-882C-C0A2A5EA34C2}"/>
          </ac:spMkLst>
        </pc:spChg>
        <pc:spChg chg="mod">
          <ac:chgData name="오유란(컴퓨터공학전공)" userId="9b78cc58-c363-4f7e-afaf-cf101069adac" providerId="ADAL" clId="{C4C2525D-C650-455A-975A-2BC3A41F45CB}" dt="2018-10-17T01:59:43.565" v="5325" actId="20577"/>
          <ac:spMkLst>
            <pc:docMk/>
            <pc:sldMk cId="1019683530" sldId="426"/>
            <ac:spMk id="5" creationId="{5B04FADB-75DB-4CDD-B07D-5BEE06E6A7EC}"/>
          </ac:spMkLst>
        </pc:spChg>
      </pc:sldChg>
      <pc:sldChg chg="addSp modSp add">
        <pc:chgData name="오유란(컴퓨터공학전공)" userId="9b78cc58-c363-4f7e-afaf-cf101069adac" providerId="ADAL" clId="{C4C2525D-C650-455A-975A-2BC3A41F45CB}" dt="2018-10-17T01:43:12.797" v="4316" actId="403"/>
        <pc:sldMkLst>
          <pc:docMk/>
          <pc:sldMk cId="3210533808" sldId="427"/>
        </pc:sldMkLst>
        <pc:spChg chg="add mod">
          <ac:chgData name="오유란(컴퓨터공학전공)" userId="9b78cc58-c363-4f7e-afaf-cf101069adac" providerId="ADAL" clId="{C4C2525D-C650-455A-975A-2BC3A41F45CB}" dt="2018-10-17T01:43:12.797" v="4316" actId="403"/>
          <ac:spMkLst>
            <pc:docMk/>
            <pc:sldMk cId="3210533808" sldId="427"/>
            <ac:spMk id="3" creationId="{0D8CFF48-4FAD-423A-BAB5-1A70FF6C1115}"/>
          </ac:spMkLst>
        </pc:spChg>
        <pc:spChg chg="mod">
          <ac:chgData name="오유란(컴퓨터공학전공)" userId="9b78cc58-c363-4f7e-afaf-cf101069adac" providerId="ADAL" clId="{C4C2525D-C650-455A-975A-2BC3A41F45CB}" dt="2018-10-17T01:42:46.188" v="4299" actId="20577"/>
          <ac:spMkLst>
            <pc:docMk/>
            <pc:sldMk cId="3210533808" sldId="427"/>
            <ac:spMk id="5" creationId="{5B04FADB-75DB-4CDD-B07D-5BEE06E6A7EC}"/>
          </ac:spMkLst>
        </pc:spChg>
        <pc:picChg chg="add mod">
          <ac:chgData name="오유란(컴퓨터공학전공)" userId="9b78cc58-c363-4f7e-afaf-cf101069adac" providerId="ADAL" clId="{C4C2525D-C650-455A-975A-2BC3A41F45CB}" dt="2018-10-17T01:42:58.851" v="4303" actId="1076"/>
          <ac:picMkLst>
            <pc:docMk/>
            <pc:sldMk cId="3210533808" sldId="427"/>
            <ac:picMk id="2" creationId="{4FBDC167-3E3C-4C1C-B3D5-EB375B16821A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170" v="18" actId="2696"/>
        <pc:sldMkLst>
          <pc:docMk/>
          <pc:sldMk cId="4171710678" sldId="427"/>
        </pc:sldMkLst>
      </pc:sldChg>
      <pc:sldChg chg="addSp delSp modSp add">
        <pc:chgData name="오유란(컴퓨터공학전공)" userId="9b78cc58-c363-4f7e-afaf-cf101069adac" providerId="ADAL" clId="{C4C2525D-C650-455A-975A-2BC3A41F45CB}" dt="2018-10-17T01:48:32.039" v="4520" actId="1076"/>
        <pc:sldMkLst>
          <pc:docMk/>
          <pc:sldMk cId="2861912881" sldId="428"/>
        </pc:sldMkLst>
        <pc:spChg chg="del">
          <ac:chgData name="오유란(컴퓨터공학전공)" userId="9b78cc58-c363-4f7e-afaf-cf101069adac" providerId="ADAL" clId="{C4C2525D-C650-455A-975A-2BC3A41F45CB}" dt="2018-10-17T01:45:48.203" v="4472" actId="478"/>
          <ac:spMkLst>
            <pc:docMk/>
            <pc:sldMk cId="2861912881" sldId="428"/>
            <ac:spMk id="3" creationId="{0D8CFF48-4FAD-423A-BAB5-1A70FF6C1115}"/>
          </ac:spMkLst>
        </pc:spChg>
        <pc:spChg chg="mod">
          <ac:chgData name="오유란(컴퓨터공학전공)" userId="9b78cc58-c363-4f7e-afaf-cf101069adac" providerId="ADAL" clId="{C4C2525D-C650-455A-975A-2BC3A41F45CB}" dt="2018-10-17T01:47:38.969" v="4503"/>
          <ac:spMkLst>
            <pc:docMk/>
            <pc:sldMk cId="2861912881" sldId="428"/>
            <ac:spMk id="5" creationId="{5B04FADB-75DB-4CDD-B07D-5BEE06E6A7EC}"/>
          </ac:spMkLst>
        </pc:spChg>
        <pc:spChg chg="add del mod">
          <ac:chgData name="오유란(컴퓨터공학전공)" userId="9b78cc58-c363-4f7e-afaf-cf101069adac" providerId="ADAL" clId="{C4C2525D-C650-455A-975A-2BC3A41F45CB}" dt="2018-10-17T01:47:39.826" v="4504" actId="478"/>
          <ac:spMkLst>
            <pc:docMk/>
            <pc:sldMk cId="2861912881" sldId="428"/>
            <ac:spMk id="6" creationId="{A741074E-1E2E-4791-B643-2EC56D5987EB}"/>
          </ac:spMkLst>
        </pc:spChg>
        <pc:spChg chg="add mod">
          <ac:chgData name="오유란(컴퓨터공학전공)" userId="9b78cc58-c363-4f7e-afaf-cf101069adac" providerId="ADAL" clId="{C4C2525D-C650-455A-975A-2BC3A41F45CB}" dt="2018-10-17T01:48:32.039" v="4520" actId="1076"/>
          <ac:spMkLst>
            <pc:docMk/>
            <pc:sldMk cId="2861912881" sldId="428"/>
            <ac:spMk id="7" creationId="{01A91FB8-BB49-4BFC-A77E-DDC7CD96CCD5}"/>
          </ac:spMkLst>
        </pc:spChg>
        <pc:picChg chg="del">
          <ac:chgData name="오유란(컴퓨터공학전공)" userId="9b78cc58-c363-4f7e-afaf-cf101069adac" providerId="ADAL" clId="{C4C2525D-C650-455A-975A-2BC3A41F45CB}" dt="2018-10-17T01:45:46.073" v="4471" actId="478"/>
          <ac:picMkLst>
            <pc:docMk/>
            <pc:sldMk cId="2861912881" sldId="428"/>
            <ac:picMk id="2" creationId="{4FBDC167-3E3C-4C1C-B3D5-EB375B16821A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173" v="19" actId="2696"/>
        <pc:sldMkLst>
          <pc:docMk/>
          <pc:sldMk cId="4041689105" sldId="428"/>
        </pc:sldMkLst>
      </pc:sldChg>
      <pc:sldChg chg="del">
        <pc:chgData name="오유란(컴퓨터공학전공)" userId="9b78cc58-c363-4f7e-afaf-cf101069adac" providerId="ADAL" clId="{C4C2525D-C650-455A-975A-2BC3A41F45CB}" dt="2018-10-16T14:01:48.177" v="20" actId="2696"/>
        <pc:sldMkLst>
          <pc:docMk/>
          <pc:sldMk cId="1727268170" sldId="429"/>
        </pc:sldMkLst>
      </pc:sldChg>
      <pc:sldChg chg="addSp delSp modSp add">
        <pc:chgData name="오유란(컴퓨터공학전공)" userId="9b78cc58-c363-4f7e-afaf-cf101069adac" providerId="ADAL" clId="{C4C2525D-C650-455A-975A-2BC3A41F45CB}" dt="2018-10-17T01:52:43.187" v="4657" actId="20577"/>
        <pc:sldMkLst>
          <pc:docMk/>
          <pc:sldMk cId="2767260899" sldId="429"/>
        </pc:sldMkLst>
        <pc:spChg chg="add mod">
          <ac:chgData name="오유란(컴퓨터공학전공)" userId="9b78cc58-c363-4f7e-afaf-cf101069adac" providerId="ADAL" clId="{C4C2525D-C650-455A-975A-2BC3A41F45CB}" dt="2018-10-17T01:52:38.215" v="4645" actId="1076"/>
          <ac:spMkLst>
            <pc:docMk/>
            <pc:sldMk cId="2767260899" sldId="429"/>
            <ac:spMk id="2" creationId="{E059335E-B406-4439-8D1B-EBB39199C115}"/>
          </ac:spMkLst>
        </pc:spChg>
        <pc:spChg chg="add del mod">
          <ac:chgData name="오유란(컴퓨터공학전공)" userId="9b78cc58-c363-4f7e-afaf-cf101069adac" providerId="ADAL" clId="{C4C2525D-C650-455A-975A-2BC3A41F45CB}" dt="2018-10-17T01:51:22.019" v="4622" actId="478"/>
          <ac:spMkLst>
            <pc:docMk/>
            <pc:sldMk cId="2767260899" sldId="429"/>
            <ac:spMk id="3" creationId="{E6E4CF39-E315-4FF1-A6E0-B0F54DD24C93}"/>
          </ac:spMkLst>
        </pc:spChg>
        <pc:spChg chg="mod">
          <ac:chgData name="오유란(컴퓨터공학전공)" userId="9b78cc58-c363-4f7e-afaf-cf101069adac" providerId="ADAL" clId="{C4C2525D-C650-455A-975A-2BC3A41F45CB}" dt="2018-10-17T01:52:43.187" v="4657" actId="20577"/>
          <ac:spMkLst>
            <pc:docMk/>
            <pc:sldMk cId="2767260899" sldId="429"/>
            <ac:spMk id="5" creationId="{5B04FADB-75DB-4CDD-B07D-5BEE06E6A7EC}"/>
          </ac:spMkLst>
        </pc:spChg>
        <pc:spChg chg="del">
          <ac:chgData name="오유란(컴퓨터공학전공)" userId="9b78cc58-c363-4f7e-afaf-cf101069adac" providerId="ADAL" clId="{C4C2525D-C650-455A-975A-2BC3A41F45CB}" dt="2018-10-17T01:50:03.851" v="4582" actId="478"/>
          <ac:spMkLst>
            <pc:docMk/>
            <pc:sldMk cId="2767260899" sldId="429"/>
            <ac:spMk id="7" creationId="{01A91FB8-BB49-4BFC-A77E-DDC7CD96CCD5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80" v="21" actId="2696"/>
        <pc:sldMkLst>
          <pc:docMk/>
          <pc:sldMk cId="798705101" sldId="430"/>
        </pc:sldMkLst>
      </pc:sldChg>
      <pc:sldChg chg="addSp delSp modSp add">
        <pc:chgData name="오유란(컴퓨터공학전공)" userId="9b78cc58-c363-4f7e-afaf-cf101069adac" providerId="ADAL" clId="{C4C2525D-C650-455A-975A-2BC3A41F45CB}" dt="2018-10-17T01:56:25.008" v="4838" actId="1076"/>
        <pc:sldMkLst>
          <pc:docMk/>
          <pc:sldMk cId="1998174382" sldId="430"/>
        </pc:sldMkLst>
        <pc:spChg chg="del">
          <ac:chgData name="오유란(컴퓨터공학전공)" userId="9b78cc58-c363-4f7e-afaf-cf101069adac" providerId="ADAL" clId="{C4C2525D-C650-455A-975A-2BC3A41F45CB}" dt="2018-10-17T01:53:22.418" v="4744" actId="478"/>
          <ac:spMkLst>
            <pc:docMk/>
            <pc:sldMk cId="1998174382" sldId="430"/>
            <ac:spMk id="2" creationId="{E059335E-B406-4439-8D1B-EBB39199C115}"/>
          </ac:spMkLst>
        </pc:spChg>
        <pc:spChg chg="add mod">
          <ac:chgData name="오유란(컴퓨터공학전공)" userId="9b78cc58-c363-4f7e-afaf-cf101069adac" providerId="ADAL" clId="{C4C2525D-C650-455A-975A-2BC3A41F45CB}" dt="2018-10-17T01:56:25.008" v="4838" actId="1076"/>
          <ac:spMkLst>
            <pc:docMk/>
            <pc:sldMk cId="1998174382" sldId="430"/>
            <ac:spMk id="3" creationId="{187F57B0-AB8E-41CB-9958-8891BB3A2F16}"/>
          </ac:spMkLst>
        </pc:spChg>
        <pc:spChg chg="mod">
          <ac:chgData name="오유란(컴퓨터공학전공)" userId="9b78cc58-c363-4f7e-afaf-cf101069adac" providerId="ADAL" clId="{C4C2525D-C650-455A-975A-2BC3A41F45CB}" dt="2018-10-17T01:53:21.683" v="4743"/>
          <ac:spMkLst>
            <pc:docMk/>
            <pc:sldMk cId="1998174382" sldId="430"/>
            <ac:spMk id="5" creationId="{5B04FADB-75DB-4CDD-B07D-5BEE06E6A7EC}"/>
          </ac:spMkLst>
        </pc:spChg>
      </pc:sldChg>
      <pc:sldChg chg="delSp modSp add">
        <pc:chgData name="오유란(컴퓨터공학전공)" userId="9b78cc58-c363-4f7e-afaf-cf101069adac" providerId="ADAL" clId="{C4C2525D-C650-455A-975A-2BC3A41F45CB}" dt="2018-10-17T01:58:24.442" v="5233" actId="20577"/>
        <pc:sldMkLst>
          <pc:docMk/>
          <pc:sldMk cId="1331520235" sldId="431"/>
        </pc:sldMkLst>
        <pc:spChg chg="del">
          <ac:chgData name="오유란(컴퓨터공학전공)" userId="9b78cc58-c363-4f7e-afaf-cf101069adac" providerId="ADAL" clId="{C4C2525D-C650-455A-975A-2BC3A41F45CB}" dt="2018-10-17T01:56:33.131" v="4840" actId="478"/>
          <ac:spMkLst>
            <pc:docMk/>
            <pc:sldMk cId="1331520235" sldId="431"/>
            <ac:spMk id="3" creationId="{187F57B0-AB8E-41CB-9958-8891BB3A2F16}"/>
          </ac:spMkLst>
        </pc:spChg>
        <pc:spChg chg="mod">
          <ac:chgData name="오유란(컴퓨터공학전공)" userId="9b78cc58-c363-4f7e-afaf-cf101069adac" providerId="ADAL" clId="{C4C2525D-C650-455A-975A-2BC3A41F45CB}" dt="2018-10-17T01:58:24.442" v="5233" actId="20577"/>
          <ac:spMkLst>
            <pc:docMk/>
            <pc:sldMk cId="1331520235" sldId="431"/>
            <ac:spMk id="5" creationId="{5B04FADB-75DB-4CDD-B07D-5BEE06E6A7EC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85" v="22" actId="2696"/>
        <pc:sldMkLst>
          <pc:docMk/>
          <pc:sldMk cId="3126389080" sldId="431"/>
        </pc:sldMkLst>
      </pc:sldChg>
      <pc:sldChg chg="del">
        <pc:chgData name="오유란(컴퓨터공학전공)" userId="9b78cc58-c363-4f7e-afaf-cf101069adac" providerId="ADAL" clId="{C4C2525D-C650-455A-975A-2BC3A41F45CB}" dt="2018-10-16T14:01:48.190" v="23" actId="2696"/>
        <pc:sldMkLst>
          <pc:docMk/>
          <pc:sldMk cId="1439279693" sldId="432"/>
        </pc:sldMkLst>
      </pc:sldChg>
      <pc:sldChg chg="addSp modSp add">
        <pc:chgData name="오유란(컴퓨터공학전공)" userId="9b78cc58-c363-4f7e-afaf-cf101069adac" providerId="ADAL" clId="{C4C2525D-C650-455A-975A-2BC3A41F45CB}" dt="2018-10-17T02:07:13.517" v="5581" actId="14100"/>
        <pc:sldMkLst>
          <pc:docMk/>
          <pc:sldMk cId="2515001887" sldId="432"/>
        </pc:sldMkLst>
        <pc:spChg chg="add mod">
          <ac:chgData name="오유란(컴퓨터공학전공)" userId="9b78cc58-c363-4f7e-afaf-cf101069adac" providerId="ADAL" clId="{C4C2525D-C650-455A-975A-2BC3A41F45CB}" dt="2018-10-17T02:07:13.517" v="5581" actId="14100"/>
          <ac:spMkLst>
            <pc:docMk/>
            <pc:sldMk cId="2515001887" sldId="432"/>
            <ac:spMk id="3" creationId="{A4164883-98E4-40C7-ACF0-FE35C32EE794}"/>
          </ac:spMkLst>
        </pc:spChg>
        <pc:spChg chg="mod">
          <ac:chgData name="오유란(컴퓨터공학전공)" userId="9b78cc58-c363-4f7e-afaf-cf101069adac" providerId="ADAL" clId="{C4C2525D-C650-455A-975A-2BC3A41F45CB}" dt="2018-10-17T02:06:17.469" v="5571"/>
          <ac:spMkLst>
            <pc:docMk/>
            <pc:sldMk cId="2515001887" sldId="432"/>
            <ac:spMk id="5" creationId="{5B04FADB-75DB-4CDD-B07D-5BEE06E6A7EC}"/>
          </ac:spMkLst>
        </pc:spChg>
        <pc:picChg chg="add mod">
          <ac:chgData name="오유란(컴퓨터공학전공)" userId="9b78cc58-c363-4f7e-afaf-cf101069adac" providerId="ADAL" clId="{C4C2525D-C650-455A-975A-2BC3A41F45CB}" dt="2018-10-17T02:05:47.216" v="5506" actId="1076"/>
          <ac:picMkLst>
            <pc:docMk/>
            <pc:sldMk cId="2515001887" sldId="432"/>
            <ac:picMk id="2" creationId="{7004CAAC-5470-471F-9E58-8617F1B5425C}"/>
          </ac:picMkLst>
        </pc:picChg>
      </pc:sldChg>
      <pc:sldChg chg="del">
        <pc:chgData name="오유란(컴퓨터공학전공)" userId="9b78cc58-c363-4f7e-afaf-cf101069adac" providerId="ADAL" clId="{C4C2525D-C650-455A-975A-2BC3A41F45CB}" dt="2018-10-16T14:01:48.193" v="24" actId="2696"/>
        <pc:sldMkLst>
          <pc:docMk/>
          <pc:sldMk cId="2375843341" sldId="433"/>
        </pc:sldMkLst>
      </pc:sldChg>
      <pc:sldChg chg="addSp delSp modSp add">
        <pc:chgData name="오유란(컴퓨터공학전공)" userId="9b78cc58-c363-4f7e-afaf-cf101069adac" providerId="ADAL" clId="{C4C2525D-C650-455A-975A-2BC3A41F45CB}" dt="2018-10-17T02:08:49.840" v="5676" actId="1076"/>
        <pc:sldMkLst>
          <pc:docMk/>
          <pc:sldMk cId="3901793382" sldId="433"/>
        </pc:sldMkLst>
        <pc:spChg chg="del">
          <ac:chgData name="오유란(컴퓨터공학전공)" userId="9b78cc58-c363-4f7e-afaf-cf101069adac" providerId="ADAL" clId="{C4C2525D-C650-455A-975A-2BC3A41F45CB}" dt="2018-10-17T02:07:58.801" v="5667" actId="478"/>
          <ac:spMkLst>
            <pc:docMk/>
            <pc:sldMk cId="3901793382" sldId="433"/>
            <ac:spMk id="3" creationId="{A4164883-98E4-40C7-ACF0-FE35C32EE794}"/>
          </ac:spMkLst>
        </pc:spChg>
        <pc:spChg chg="mod">
          <ac:chgData name="오유란(컴퓨터공학전공)" userId="9b78cc58-c363-4f7e-afaf-cf101069adac" providerId="ADAL" clId="{C4C2525D-C650-455A-975A-2BC3A41F45CB}" dt="2018-10-17T02:07:55.818" v="5665"/>
          <ac:spMkLst>
            <pc:docMk/>
            <pc:sldMk cId="3901793382" sldId="433"/>
            <ac:spMk id="5" creationId="{5B04FADB-75DB-4CDD-B07D-5BEE06E6A7EC}"/>
          </ac:spMkLst>
        </pc:spChg>
        <pc:spChg chg="add mod">
          <ac:chgData name="오유란(컴퓨터공학전공)" userId="9b78cc58-c363-4f7e-afaf-cf101069adac" providerId="ADAL" clId="{C4C2525D-C650-455A-975A-2BC3A41F45CB}" dt="2018-10-17T02:08:49.840" v="5676" actId="1076"/>
          <ac:spMkLst>
            <pc:docMk/>
            <pc:sldMk cId="3901793382" sldId="433"/>
            <ac:spMk id="6" creationId="{DB15CEC4-34FC-4957-BF66-79D1D57011BF}"/>
          </ac:spMkLst>
        </pc:spChg>
        <pc:picChg chg="del">
          <ac:chgData name="오유란(컴퓨터공학전공)" userId="9b78cc58-c363-4f7e-afaf-cf101069adac" providerId="ADAL" clId="{C4C2525D-C650-455A-975A-2BC3A41F45CB}" dt="2018-10-17T02:07:56.849" v="5666" actId="478"/>
          <ac:picMkLst>
            <pc:docMk/>
            <pc:sldMk cId="3901793382" sldId="433"/>
            <ac:picMk id="2" creationId="{7004CAAC-5470-471F-9E58-8617F1B5425C}"/>
          </ac:picMkLst>
        </pc:picChg>
      </pc:sldChg>
      <pc:sldChg chg="addSp delSp modSp add">
        <pc:chgData name="오유란(컴퓨터공학전공)" userId="9b78cc58-c363-4f7e-afaf-cf101069adac" providerId="ADAL" clId="{C4C2525D-C650-455A-975A-2BC3A41F45CB}" dt="2018-10-17T02:15:48.641" v="5989"/>
        <pc:sldMkLst>
          <pc:docMk/>
          <pc:sldMk cId="1042374298" sldId="434"/>
        </pc:sldMkLst>
        <pc:spChg chg="add mod">
          <ac:chgData name="오유란(컴퓨터공학전공)" userId="9b78cc58-c363-4f7e-afaf-cf101069adac" providerId="ADAL" clId="{C4C2525D-C650-455A-975A-2BC3A41F45CB}" dt="2018-10-17T02:15:34.456" v="5969" actId="113"/>
          <ac:spMkLst>
            <pc:docMk/>
            <pc:sldMk cId="1042374298" sldId="434"/>
            <ac:spMk id="2" creationId="{54413C3C-9728-4486-8F82-B67DD63CCAAA}"/>
          </ac:spMkLst>
        </pc:spChg>
        <pc:spChg chg="mod">
          <ac:chgData name="오유란(컴퓨터공학전공)" userId="9b78cc58-c363-4f7e-afaf-cf101069adac" providerId="ADAL" clId="{C4C2525D-C650-455A-975A-2BC3A41F45CB}" dt="2018-10-17T02:15:48.641" v="5989"/>
          <ac:spMkLst>
            <pc:docMk/>
            <pc:sldMk cId="1042374298" sldId="434"/>
            <ac:spMk id="5" creationId="{5B04FADB-75DB-4CDD-B07D-5BEE06E6A7EC}"/>
          </ac:spMkLst>
        </pc:spChg>
        <pc:spChg chg="del">
          <ac:chgData name="오유란(컴퓨터공학전공)" userId="9b78cc58-c363-4f7e-afaf-cf101069adac" providerId="ADAL" clId="{C4C2525D-C650-455A-975A-2BC3A41F45CB}" dt="2018-10-17T02:10:30.418" v="5739" actId="478"/>
          <ac:spMkLst>
            <pc:docMk/>
            <pc:sldMk cId="1042374298" sldId="434"/>
            <ac:spMk id="6" creationId="{DB15CEC4-34FC-4957-BF66-79D1D57011BF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95" v="25" actId="2696"/>
        <pc:sldMkLst>
          <pc:docMk/>
          <pc:sldMk cId="3861215383" sldId="434"/>
        </pc:sldMkLst>
      </pc:sldChg>
      <pc:sldChg chg="addSp delSp modSp add">
        <pc:chgData name="오유란(컴퓨터공학전공)" userId="9b78cc58-c363-4f7e-afaf-cf101069adac" providerId="ADAL" clId="{C4C2525D-C650-455A-975A-2BC3A41F45CB}" dt="2018-10-17T02:20:37.262" v="6196" actId="403"/>
        <pc:sldMkLst>
          <pc:docMk/>
          <pc:sldMk cId="3298843570" sldId="435"/>
        </pc:sldMkLst>
        <pc:spChg chg="del">
          <ac:chgData name="오유란(컴퓨터공학전공)" userId="9b78cc58-c363-4f7e-afaf-cf101069adac" providerId="ADAL" clId="{C4C2525D-C650-455A-975A-2BC3A41F45CB}" dt="2018-10-17T02:17:00.401" v="6009" actId="478"/>
          <ac:spMkLst>
            <pc:docMk/>
            <pc:sldMk cId="3298843570" sldId="435"/>
            <ac:spMk id="2" creationId="{54413C3C-9728-4486-8F82-B67DD63CCAAA}"/>
          </ac:spMkLst>
        </pc:spChg>
        <pc:spChg chg="add mod">
          <ac:chgData name="오유란(컴퓨터공학전공)" userId="9b78cc58-c363-4f7e-afaf-cf101069adac" providerId="ADAL" clId="{C4C2525D-C650-455A-975A-2BC3A41F45CB}" dt="2018-10-17T02:17:49.673" v="6085" actId="14100"/>
          <ac:spMkLst>
            <pc:docMk/>
            <pc:sldMk cId="3298843570" sldId="435"/>
            <ac:spMk id="3" creationId="{3E84866C-83E5-4496-B854-47D943416CF9}"/>
          </ac:spMkLst>
        </pc:spChg>
        <pc:spChg chg="mod">
          <ac:chgData name="오유란(컴퓨터공학전공)" userId="9b78cc58-c363-4f7e-afaf-cf101069adac" providerId="ADAL" clId="{C4C2525D-C650-455A-975A-2BC3A41F45CB}" dt="2018-10-17T02:19:56.999" v="6177"/>
          <ac:spMkLst>
            <pc:docMk/>
            <pc:sldMk cId="3298843570" sldId="435"/>
            <ac:spMk id="5" creationId="{5B04FADB-75DB-4CDD-B07D-5BEE06E6A7EC}"/>
          </ac:spMkLst>
        </pc:spChg>
        <pc:spChg chg="add mod">
          <ac:chgData name="오유란(컴퓨터공학전공)" userId="9b78cc58-c363-4f7e-afaf-cf101069adac" providerId="ADAL" clId="{C4C2525D-C650-455A-975A-2BC3A41F45CB}" dt="2018-10-17T02:20:37.262" v="6196" actId="403"/>
          <ac:spMkLst>
            <pc:docMk/>
            <pc:sldMk cId="3298843570" sldId="435"/>
            <ac:spMk id="6" creationId="{EA838007-F991-49BE-97AA-E6C0704FFBF3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197" v="26" actId="2696"/>
        <pc:sldMkLst>
          <pc:docMk/>
          <pc:sldMk cId="3785958430" sldId="435"/>
        </pc:sldMkLst>
      </pc:sldChg>
      <pc:sldChg chg="del">
        <pc:chgData name="오유란(컴퓨터공학전공)" userId="9b78cc58-c363-4f7e-afaf-cf101069adac" providerId="ADAL" clId="{C4C2525D-C650-455A-975A-2BC3A41F45CB}" dt="2018-10-16T14:01:48.204" v="28" actId="2696"/>
        <pc:sldMkLst>
          <pc:docMk/>
          <pc:sldMk cId="184402507" sldId="436"/>
        </pc:sldMkLst>
      </pc:sldChg>
      <pc:sldChg chg="addSp delSp modSp add">
        <pc:chgData name="오유란(컴퓨터공학전공)" userId="9b78cc58-c363-4f7e-afaf-cf101069adac" providerId="ADAL" clId="{C4C2525D-C650-455A-975A-2BC3A41F45CB}" dt="2018-10-17T02:23:13.143" v="6301"/>
        <pc:sldMkLst>
          <pc:docMk/>
          <pc:sldMk cId="745440247" sldId="436"/>
        </pc:sldMkLst>
        <pc:spChg chg="add mod">
          <ac:chgData name="오유란(컴퓨터공학전공)" userId="9b78cc58-c363-4f7e-afaf-cf101069adac" providerId="ADAL" clId="{C4C2525D-C650-455A-975A-2BC3A41F45CB}" dt="2018-10-17T02:22:56.309" v="6295" actId="1076"/>
          <ac:spMkLst>
            <pc:docMk/>
            <pc:sldMk cId="745440247" sldId="436"/>
            <ac:spMk id="2" creationId="{96DBB89E-5316-4311-B256-5E431F46241D}"/>
          </ac:spMkLst>
        </pc:spChg>
        <pc:spChg chg="del">
          <ac:chgData name="오유란(컴퓨터공학전공)" userId="9b78cc58-c363-4f7e-afaf-cf101069adac" providerId="ADAL" clId="{C4C2525D-C650-455A-975A-2BC3A41F45CB}" dt="2018-10-17T02:21:14.209" v="6248" actId="478"/>
          <ac:spMkLst>
            <pc:docMk/>
            <pc:sldMk cId="745440247" sldId="436"/>
            <ac:spMk id="3" creationId="{3E84866C-83E5-4496-B854-47D943416CF9}"/>
          </ac:spMkLst>
        </pc:spChg>
        <pc:spChg chg="mod">
          <ac:chgData name="오유란(컴퓨터공학전공)" userId="9b78cc58-c363-4f7e-afaf-cf101069adac" providerId="ADAL" clId="{C4C2525D-C650-455A-975A-2BC3A41F45CB}" dt="2018-10-17T02:23:13.143" v="6301"/>
          <ac:spMkLst>
            <pc:docMk/>
            <pc:sldMk cId="745440247" sldId="436"/>
            <ac:spMk id="5" creationId="{5B04FADB-75DB-4CDD-B07D-5BEE06E6A7EC}"/>
          </ac:spMkLst>
        </pc:spChg>
        <pc:spChg chg="del">
          <ac:chgData name="오유란(컴퓨터공학전공)" userId="9b78cc58-c363-4f7e-afaf-cf101069adac" providerId="ADAL" clId="{C4C2525D-C650-455A-975A-2BC3A41F45CB}" dt="2018-10-17T02:21:15.728" v="6249" actId="478"/>
          <ac:spMkLst>
            <pc:docMk/>
            <pc:sldMk cId="745440247" sldId="436"/>
            <ac:spMk id="6" creationId="{EA838007-F991-49BE-97AA-E6C0704FFBF3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200" v="27" actId="2696"/>
        <pc:sldMkLst>
          <pc:docMk/>
          <pc:sldMk cId="80764673" sldId="437"/>
        </pc:sldMkLst>
      </pc:sldChg>
      <pc:sldChg chg="addSp delSp modSp add">
        <pc:chgData name="오유란(컴퓨터공학전공)" userId="9b78cc58-c363-4f7e-afaf-cf101069adac" providerId="ADAL" clId="{C4C2525D-C650-455A-975A-2BC3A41F45CB}" dt="2018-10-17T02:24:53.093" v="6391" actId="403"/>
        <pc:sldMkLst>
          <pc:docMk/>
          <pc:sldMk cId="624069390" sldId="437"/>
        </pc:sldMkLst>
        <pc:spChg chg="del">
          <ac:chgData name="오유란(컴퓨터공학전공)" userId="9b78cc58-c363-4f7e-afaf-cf101069adac" providerId="ADAL" clId="{C4C2525D-C650-455A-975A-2BC3A41F45CB}" dt="2018-10-17T02:23:41.641" v="6368" actId="478"/>
          <ac:spMkLst>
            <pc:docMk/>
            <pc:sldMk cId="624069390" sldId="437"/>
            <ac:spMk id="2" creationId="{96DBB89E-5316-4311-B256-5E431F46241D}"/>
          </ac:spMkLst>
        </pc:spChg>
        <pc:spChg chg="add mod">
          <ac:chgData name="오유란(컴퓨터공학전공)" userId="9b78cc58-c363-4f7e-afaf-cf101069adac" providerId="ADAL" clId="{C4C2525D-C650-455A-975A-2BC3A41F45CB}" dt="2018-10-17T02:24:53.093" v="6391" actId="403"/>
          <ac:spMkLst>
            <pc:docMk/>
            <pc:sldMk cId="624069390" sldId="437"/>
            <ac:spMk id="3" creationId="{92E6FC1A-462E-47F4-932F-23C8E12B0721}"/>
          </ac:spMkLst>
        </pc:spChg>
        <pc:spChg chg="mod">
          <ac:chgData name="오유란(컴퓨터공학전공)" userId="9b78cc58-c363-4f7e-afaf-cf101069adac" providerId="ADAL" clId="{C4C2525D-C650-455A-975A-2BC3A41F45CB}" dt="2018-10-17T02:23:40.851" v="6367"/>
          <ac:spMkLst>
            <pc:docMk/>
            <pc:sldMk cId="624069390" sldId="437"/>
            <ac:spMk id="5" creationId="{5B04FADB-75DB-4CDD-B07D-5BEE06E6A7EC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223" v="31" actId="2696"/>
        <pc:sldMkLst>
          <pc:docMk/>
          <pc:sldMk cId="968839179" sldId="438"/>
        </pc:sldMkLst>
      </pc:sldChg>
      <pc:sldChg chg="addSp delSp modSp add">
        <pc:chgData name="오유란(컴퓨터공학전공)" userId="9b78cc58-c363-4f7e-afaf-cf101069adac" providerId="ADAL" clId="{C4C2525D-C650-455A-975A-2BC3A41F45CB}" dt="2018-10-17T02:26:51.880" v="6534" actId="1076"/>
        <pc:sldMkLst>
          <pc:docMk/>
          <pc:sldMk cId="4073417952" sldId="438"/>
        </pc:sldMkLst>
        <pc:spChg chg="add mod">
          <ac:chgData name="오유란(컴퓨터공학전공)" userId="9b78cc58-c363-4f7e-afaf-cf101069adac" providerId="ADAL" clId="{C4C2525D-C650-455A-975A-2BC3A41F45CB}" dt="2018-10-17T02:25:38.400" v="6451" actId="14100"/>
          <ac:spMkLst>
            <pc:docMk/>
            <pc:sldMk cId="4073417952" sldId="438"/>
            <ac:spMk id="2" creationId="{AC5FE104-8CFD-45D4-904C-B15E3DA96D59}"/>
          </ac:spMkLst>
        </pc:spChg>
        <pc:spChg chg="del">
          <ac:chgData name="오유란(컴퓨터공학전공)" userId="9b78cc58-c363-4f7e-afaf-cf101069adac" providerId="ADAL" clId="{C4C2525D-C650-455A-975A-2BC3A41F45CB}" dt="2018-10-17T02:25:22.497" v="6441" actId="478"/>
          <ac:spMkLst>
            <pc:docMk/>
            <pc:sldMk cId="4073417952" sldId="438"/>
            <ac:spMk id="3" creationId="{92E6FC1A-462E-47F4-932F-23C8E12B0721}"/>
          </ac:spMkLst>
        </pc:spChg>
        <pc:spChg chg="mod">
          <ac:chgData name="오유란(컴퓨터공학전공)" userId="9b78cc58-c363-4f7e-afaf-cf101069adac" providerId="ADAL" clId="{C4C2525D-C650-455A-975A-2BC3A41F45CB}" dt="2018-10-17T02:26:34.303" v="6525" actId="1076"/>
          <ac:spMkLst>
            <pc:docMk/>
            <pc:sldMk cId="4073417952" sldId="438"/>
            <ac:spMk id="5" creationId="{5B04FADB-75DB-4CDD-B07D-5BEE06E6A7EC}"/>
          </ac:spMkLst>
        </pc:spChg>
        <pc:spChg chg="add mod">
          <ac:chgData name="오유란(컴퓨터공학전공)" userId="9b78cc58-c363-4f7e-afaf-cf101069adac" providerId="ADAL" clId="{C4C2525D-C650-455A-975A-2BC3A41F45CB}" dt="2018-10-17T02:26:51.880" v="6534" actId="1076"/>
          <ac:spMkLst>
            <pc:docMk/>
            <pc:sldMk cId="4073417952" sldId="438"/>
            <ac:spMk id="6" creationId="{2C6FDF2E-685E-486F-BC03-A78E5C22DD02}"/>
          </ac:spMkLst>
        </pc:spChg>
      </pc:sldChg>
      <pc:sldChg chg="addSp delSp modSp add">
        <pc:chgData name="오유란(컴퓨터공학전공)" userId="9b78cc58-c363-4f7e-afaf-cf101069adac" providerId="ADAL" clId="{C4C2525D-C650-455A-975A-2BC3A41F45CB}" dt="2018-10-17T02:31:23.228" v="6674" actId="1076"/>
        <pc:sldMkLst>
          <pc:docMk/>
          <pc:sldMk cId="572713222" sldId="439"/>
        </pc:sldMkLst>
        <pc:spChg chg="del">
          <ac:chgData name="오유란(컴퓨터공학전공)" userId="9b78cc58-c363-4f7e-afaf-cf101069adac" providerId="ADAL" clId="{C4C2525D-C650-455A-975A-2BC3A41F45CB}" dt="2018-10-17T02:29:00.407" v="6626" actId="478"/>
          <ac:spMkLst>
            <pc:docMk/>
            <pc:sldMk cId="572713222" sldId="439"/>
            <ac:spMk id="2" creationId="{AC5FE104-8CFD-45D4-904C-B15E3DA96D59}"/>
          </ac:spMkLst>
        </pc:spChg>
        <pc:spChg chg="add mod">
          <ac:chgData name="오유란(컴퓨터공학전공)" userId="9b78cc58-c363-4f7e-afaf-cf101069adac" providerId="ADAL" clId="{C4C2525D-C650-455A-975A-2BC3A41F45CB}" dt="2018-10-17T02:31:23.228" v="6674" actId="1076"/>
          <ac:spMkLst>
            <pc:docMk/>
            <pc:sldMk cId="572713222" sldId="439"/>
            <ac:spMk id="3" creationId="{6604DF43-2D9F-43CD-A65A-24D61598B30B}"/>
          </ac:spMkLst>
        </pc:spChg>
        <pc:spChg chg="mod">
          <ac:chgData name="오유란(컴퓨터공학전공)" userId="9b78cc58-c363-4f7e-afaf-cf101069adac" providerId="ADAL" clId="{C4C2525D-C650-455A-975A-2BC3A41F45CB}" dt="2018-10-17T02:28:58.519" v="6625" actId="6549"/>
          <ac:spMkLst>
            <pc:docMk/>
            <pc:sldMk cId="572713222" sldId="439"/>
            <ac:spMk id="5" creationId="{5B04FADB-75DB-4CDD-B07D-5BEE06E6A7EC}"/>
          </ac:spMkLst>
        </pc:spChg>
        <pc:spChg chg="del">
          <ac:chgData name="오유란(컴퓨터공학전공)" userId="9b78cc58-c363-4f7e-afaf-cf101069adac" providerId="ADAL" clId="{C4C2525D-C650-455A-975A-2BC3A41F45CB}" dt="2018-10-17T02:29:01.520" v="6627" actId="478"/>
          <ac:spMkLst>
            <pc:docMk/>
            <pc:sldMk cId="572713222" sldId="439"/>
            <ac:spMk id="6" creationId="{2C6FDF2E-685E-486F-BC03-A78E5C22DD02}"/>
          </ac:spMkLst>
        </pc:spChg>
      </pc:sldChg>
      <pc:sldChg chg="delSp modSp add">
        <pc:chgData name="오유란(컴퓨터공학전공)" userId="9b78cc58-c363-4f7e-afaf-cf101069adac" providerId="ADAL" clId="{C4C2525D-C650-455A-975A-2BC3A41F45CB}" dt="2018-10-17T02:53:15.190" v="8564" actId="20577"/>
        <pc:sldMkLst>
          <pc:docMk/>
          <pc:sldMk cId="399006034" sldId="440"/>
        </pc:sldMkLst>
        <pc:spChg chg="del">
          <ac:chgData name="오유란(컴퓨터공학전공)" userId="9b78cc58-c363-4f7e-afaf-cf101069adac" providerId="ADAL" clId="{C4C2525D-C650-455A-975A-2BC3A41F45CB}" dt="2018-10-17T02:31:31.032" v="6676" actId="478"/>
          <ac:spMkLst>
            <pc:docMk/>
            <pc:sldMk cId="399006034" sldId="440"/>
            <ac:spMk id="3" creationId="{6604DF43-2D9F-43CD-A65A-24D61598B30B}"/>
          </ac:spMkLst>
        </pc:spChg>
        <pc:spChg chg="mod">
          <ac:chgData name="오유란(컴퓨터공학전공)" userId="9b78cc58-c363-4f7e-afaf-cf101069adac" providerId="ADAL" clId="{C4C2525D-C650-455A-975A-2BC3A41F45CB}" dt="2018-10-17T02:53:15.190" v="8564" actId="20577"/>
          <ac:spMkLst>
            <pc:docMk/>
            <pc:sldMk cId="399006034" sldId="440"/>
            <ac:spMk id="5" creationId="{5B04FADB-75DB-4CDD-B07D-5BEE06E6A7EC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214" v="29" actId="2696"/>
        <pc:sldMkLst>
          <pc:docMk/>
          <pc:sldMk cId="913172950" sldId="440"/>
        </pc:sldMkLst>
      </pc:sldChg>
      <pc:sldChg chg="del">
        <pc:chgData name="오유란(컴퓨터공학전공)" userId="9b78cc58-c363-4f7e-afaf-cf101069adac" providerId="ADAL" clId="{C4C2525D-C650-455A-975A-2BC3A41F45CB}" dt="2018-10-16T14:01:48.219" v="30" actId="2696"/>
        <pc:sldMkLst>
          <pc:docMk/>
          <pc:sldMk cId="486511315" sldId="441"/>
        </pc:sldMkLst>
      </pc:sldChg>
      <pc:sldChg chg="addSp delSp modSp add">
        <pc:chgData name="오유란(컴퓨터공학전공)" userId="9b78cc58-c363-4f7e-afaf-cf101069adac" providerId="ADAL" clId="{C4C2525D-C650-455A-975A-2BC3A41F45CB}" dt="2018-10-17T02:37:59.650" v="7205"/>
        <pc:sldMkLst>
          <pc:docMk/>
          <pc:sldMk cId="1380771117" sldId="441"/>
        </pc:sldMkLst>
        <pc:spChg chg="add del mod">
          <ac:chgData name="오유란(컴퓨터공학전공)" userId="9b78cc58-c363-4f7e-afaf-cf101069adac" providerId="ADAL" clId="{C4C2525D-C650-455A-975A-2BC3A41F45CB}" dt="2018-10-17T02:33:00.352" v="6780" actId="478"/>
          <ac:spMkLst>
            <pc:docMk/>
            <pc:sldMk cId="1380771117" sldId="441"/>
            <ac:spMk id="3" creationId="{B0249573-ED05-4571-AE97-76DC933A089F}"/>
          </ac:spMkLst>
        </pc:spChg>
        <pc:spChg chg="del">
          <ac:chgData name="오유란(컴퓨터공학전공)" userId="9b78cc58-c363-4f7e-afaf-cf101069adac" providerId="ADAL" clId="{C4C2525D-C650-455A-975A-2BC3A41F45CB}" dt="2018-10-17T02:32:57.551" v="6779" actId="478"/>
          <ac:spMkLst>
            <pc:docMk/>
            <pc:sldMk cId="1380771117" sldId="441"/>
            <ac:spMk id="5" creationId="{5B04FADB-75DB-4CDD-B07D-5BEE06E6A7EC}"/>
          </ac:spMkLst>
        </pc:spChg>
        <pc:spChg chg="add del mod">
          <ac:chgData name="오유란(컴퓨터공학전공)" userId="9b78cc58-c363-4f7e-afaf-cf101069adac" providerId="ADAL" clId="{C4C2525D-C650-455A-975A-2BC3A41F45CB}" dt="2018-10-17T02:37:35.503" v="7200" actId="478"/>
          <ac:spMkLst>
            <pc:docMk/>
            <pc:sldMk cId="1380771117" sldId="441"/>
            <ac:spMk id="6" creationId="{898698D5-C5A4-4E06-AE39-77D609AA7A0E}"/>
          </ac:spMkLst>
        </pc:spChg>
        <pc:spChg chg="add del mod">
          <ac:chgData name="오유란(컴퓨터공학전공)" userId="9b78cc58-c363-4f7e-afaf-cf101069adac" providerId="ADAL" clId="{C4C2525D-C650-455A-975A-2BC3A41F45CB}" dt="2018-10-17T02:37:59.650" v="7205"/>
          <ac:spMkLst>
            <pc:docMk/>
            <pc:sldMk cId="1380771117" sldId="441"/>
            <ac:spMk id="7" creationId="{9CDBF8AF-CDDC-4DB8-8047-05F22F665A40}"/>
          </ac:spMkLst>
        </pc:spChg>
        <pc:spChg chg="mod">
          <ac:chgData name="오유란(컴퓨터공학전공)" userId="9b78cc58-c363-4f7e-afaf-cf101069adac" providerId="ADAL" clId="{C4C2525D-C650-455A-975A-2BC3A41F45CB}" dt="2018-10-17T02:33:56.087" v="6795" actId="20577"/>
          <ac:spMkLst>
            <pc:docMk/>
            <pc:sldMk cId="1380771117" sldId="441"/>
            <ac:spMk id="8" creationId="{4C8FF72F-F457-4FE8-BCE4-744202C7CAA2}"/>
          </ac:spMkLst>
        </pc:spChg>
        <pc:picChg chg="add mod">
          <ac:chgData name="오유란(컴퓨터공학전공)" userId="9b78cc58-c363-4f7e-afaf-cf101069adac" providerId="ADAL" clId="{C4C2525D-C650-455A-975A-2BC3A41F45CB}" dt="2018-10-17T02:33:08.962" v="6784" actId="1076"/>
          <ac:picMkLst>
            <pc:docMk/>
            <pc:sldMk cId="1380771117" sldId="441"/>
            <ac:picMk id="102402" creationId="{C4A4B794-73E2-4DB7-80BC-61AD61923735}"/>
          </ac:picMkLst>
        </pc:picChg>
      </pc:sldChg>
      <pc:sldChg chg="addSp modSp add">
        <pc:chgData name="오유란(컴퓨터공학전공)" userId="9b78cc58-c363-4f7e-afaf-cf101069adac" providerId="ADAL" clId="{C4C2525D-C650-455A-975A-2BC3A41F45CB}" dt="2018-10-17T02:38:28.434" v="7211" actId="208"/>
        <pc:sldMkLst>
          <pc:docMk/>
          <pc:sldMk cId="757859696" sldId="442"/>
        </pc:sldMkLst>
        <pc:spChg chg="mod">
          <ac:chgData name="오유란(컴퓨터공학전공)" userId="9b78cc58-c363-4f7e-afaf-cf101069adac" providerId="ADAL" clId="{C4C2525D-C650-455A-975A-2BC3A41F45CB}" dt="2018-10-17T02:38:28.434" v="7211" actId="208"/>
          <ac:spMkLst>
            <pc:docMk/>
            <pc:sldMk cId="757859696" sldId="442"/>
            <ac:spMk id="6" creationId="{898698D5-C5A4-4E06-AE39-77D609AA7A0E}"/>
          </ac:spMkLst>
        </pc:spChg>
        <pc:spChg chg="add">
          <ac:chgData name="오유란(컴퓨터공학전공)" userId="9b78cc58-c363-4f7e-afaf-cf101069adac" providerId="ADAL" clId="{C4C2525D-C650-455A-975A-2BC3A41F45CB}" dt="2018-10-17T02:38:01.093" v="7206"/>
          <ac:spMkLst>
            <pc:docMk/>
            <pc:sldMk cId="757859696" sldId="442"/>
            <ac:spMk id="7" creationId="{24C8C108-D068-44C2-AAF0-D160773CBDC9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226" v="32" actId="2696"/>
        <pc:sldMkLst>
          <pc:docMk/>
          <pc:sldMk cId="1410030356" sldId="442"/>
        </pc:sldMkLst>
      </pc:sldChg>
      <pc:sldChg chg="del">
        <pc:chgData name="오유란(컴퓨터공학전공)" userId="9b78cc58-c363-4f7e-afaf-cf101069adac" providerId="ADAL" clId="{C4C2525D-C650-455A-975A-2BC3A41F45CB}" dt="2018-10-16T14:01:48.228" v="33" actId="2696"/>
        <pc:sldMkLst>
          <pc:docMk/>
          <pc:sldMk cId="401080745" sldId="443"/>
        </pc:sldMkLst>
      </pc:sldChg>
      <pc:sldChg chg="addSp delSp modSp add">
        <pc:chgData name="오유란(컴퓨터공학전공)" userId="9b78cc58-c363-4f7e-afaf-cf101069adac" providerId="ADAL" clId="{C4C2525D-C650-455A-975A-2BC3A41F45CB}" dt="2018-10-17T02:45:27.285" v="8036" actId="1037"/>
        <pc:sldMkLst>
          <pc:docMk/>
          <pc:sldMk cId="2407722055" sldId="443"/>
        </pc:sldMkLst>
        <pc:spChg chg="mod">
          <ac:chgData name="오유란(컴퓨터공학전공)" userId="9b78cc58-c363-4f7e-afaf-cf101069adac" providerId="ADAL" clId="{C4C2525D-C650-455A-975A-2BC3A41F45CB}" dt="2018-10-17T02:39:23.517" v="7325" actId="208"/>
          <ac:spMkLst>
            <pc:docMk/>
            <pc:sldMk cId="2407722055" sldId="443"/>
            <ac:spMk id="6" creationId="{898698D5-C5A4-4E06-AE39-77D609AA7A0E}"/>
          </ac:spMkLst>
        </pc:spChg>
        <pc:spChg chg="del mod">
          <ac:chgData name="오유란(컴퓨터공학전공)" userId="9b78cc58-c363-4f7e-afaf-cf101069adac" providerId="ADAL" clId="{C4C2525D-C650-455A-975A-2BC3A41F45CB}" dt="2018-10-17T02:45:20.728" v="8021" actId="478"/>
          <ac:spMkLst>
            <pc:docMk/>
            <pc:sldMk cId="2407722055" sldId="443"/>
            <ac:spMk id="7" creationId="{24C8C108-D068-44C2-AAF0-D160773CBDC9}"/>
          </ac:spMkLst>
        </pc:spChg>
        <pc:spChg chg="add mod">
          <ac:chgData name="오유란(컴퓨터공학전공)" userId="9b78cc58-c363-4f7e-afaf-cf101069adac" providerId="ADAL" clId="{C4C2525D-C650-455A-975A-2BC3A41F45CB}" dt="2018-10-17T02:45:27.285" v="8036" actId="1037"/>
          <ac:spMkLst>
            <pc:docMk/>
            <pc:sldMk cId="2407722055" sldId="443"/>
            <ac:spMk id="9" creationId="{688A7660-EB78-4D9D-B80A-F44B52DAA2D9}"/>
          </ac:spMkLst>
        </pc:spChg>
      </pc:sldChg>
      <pc:sldChg chg="modSp add">
        <pc:chgData name="오유란(컴퓨터공학전공)" userId="9b78cc58-c363-4f7e-afaf-cf101069adac" providerId="ADAL" clId="{C4C2525D-C650-455A-975A-2BC3A41F45CB}" dt="2018-10-17T02:39:55.954" v="7369"/>
        <pc:sldMkLst>
          <pc:docMk/>
          <pc:sldMk cId="73832360" sldId="444"/>
        </pc:sldMkLst>
        <pc:spChg chg="mod">
          <ac:chgData name="오유란(컴퓨터공학전공)" userId="9b78cc58-c363-4f7e-afaf-cf101069adac" providerId="ADAL" clId="{C4C2525D-C650-455A-975A-2BC3A41F45CB}" dt="2018-10-17T02:39:55.954" v="7369"/>
          <ac:spMkLst>
            <pc:docMk/>
            <pc:sldMk cId="73832360" sldId="444"/>
            <ac:spMk id="6" creationId="{898698D5-C5A4-4E06-AE39-77D609AA7A0E}"/>
          </ac:spMkLst>
        </pc:spChg>
        <pc:spChg chg="mod">
          <ac:chgData name="오유란(컴퓨터공학전공)" userId="9b78cc58-c363-4f7e-afaf-cf101069adac" providerId="ADAL" clId="{C4C2525D-C650-455A-975A-2BC3A41F45CB}" dt="2018-10-17T02:39:33.928" v="7328" actId="14100"/>
          <ac:spMkLst>
            <pc:docMk/>
            <pc:sldMk cId="73832360" sldId="444"/>
            <ac:spMk id="7" creationId="{24C8C108-D068-44C2-AAF0-D160773CBDC9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232" v="34" actId="2696"/>
        <pc:sldMkLst>
          <pc:docMk/>
          <pc:sldMk cId="3993344838" sldId="444"/>
        </pc:sldMkLst>
      </pc:sldChg>
      <pc:sldChg chg="modSp add">
        <pc:chgData name="오유란(컴퓨터공학전공)" userId="9b78cc58-c363-4f7e-afaf-cf101069adac" providerId="ADAL" clId="{C4C2525D-C650-455A-975A-2BC3A41F45CB}" dt="2018-10-17T02:48:26.193" v="8355" actId="1076"/>
        <pc:sldMkLst>
          <pc:docMk/>
          <pc:sldMk cId="542353787" sldId="445"/>
        </pc:sldMkLst>
        <pc:spChg chg="mod">
          <ac:chgData name="오유란(컴퓨터공학전공)" userId="9b78cc58-c363-4f7e-afaf-cf101069adac" providerId="ADAL" clId="{C4C2525D-C650-455A-975A-2BC3A41F45CB}" dt="2018-10-17T02:48:26.193" v="8355" actId="1076"/>
          <ac:spMkLst>
            <pc:docMk/>
            <pc:sldMk cId="542353787" sldId="445"/>
            <ac:spMk id="6" creationId="{898698D5-C5A4-4E06-AE39-77D609AA7A0E}"/>
          </ac:spMkLst>
        </pc:spChg>
        <pc:spChg chg="mod">
          <ac:chgData name="오유란(컴퓨터공학전공)" userId="9b78cc58-c363-4f7e-afaf-cf101069adac" providerId="ADAL" clId="{C4C2525D-C650-455A-975A-2BC3A41F45CB}" dt="2018-10-17T02:40:54.408" v="7372" actId="1076"/>
          <ac:spMkLst>
            <pc:docMk/>
            <pc:sldMk cId="542353787" sldId="445"/>
            <ac:spMk id="7" creationId="{24C8C108-D068-44C2-AAF0-D160773CBDC9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234" v="35" actId="2696"/>
        <pc:sldMkLst>
          <pc:docMk/>
          <pc:sldMk cId="1754876330" sldId="445"/>
        </pc:sldMkLst>
      </pc:sldChg>
      <pc:sldChg chg="modSp add">
        <pc:chgData name="오유란(컴퓨터공학전공)" userId="9b78cc58-c363-4f7e-afaf-cf101069adac" providerId="ADAL" clId="{C4C2525D-C650-455A-975A-2BC3A41F45CB}" dt="2018-10-17T02:44:56.070" v="8018" actId="20577"/>
        <pc:sldMkLst>
          <pc:docMk/>
          <pc:sldMk cId="2681285256" sldId="446"/>
        </pc:sldMkLst>
        <pc:spChg chg="mod">
          <ac:chgData name="오유란(컴퓨터공학전공)" userId="9b78cc58-c363-4f7e-afaf-cf101069adac" providerId="ADAL" clId="{C4C2525D-C650-455A-975A-2BC3A41F45CB}" dt="2018-10-17T02:44:56.070" v="8018" actId="20577"/>
          <ac:spMkLst>
            <pc:docMk/>
            <pc:sldMk cId="2681285256" sldId="446"/>
            <ac:spMk id="6" creationId="{898698D5-C5A4-4E06-AE39-77D609AA7A0E}"/>
          </ac:spMkLst>
        </pc:spChg>
        <pc:spChg chg="mod">
          <ac:chgData name="오유란(컴퓨터공학전공)" userId="9b78cc58-c363-4f7e-afaf-cf101069adac" providerId="ADAL" clId="{C4C2525D-C650-455A-975A-2BC3A41F45CB}" dt="2018-10-17T02:44:04.805" v="7810" actId="1076"/>
          <ac:spMkLst>
            <pc:docMk/>
            <pc:sldMk cId="2681285256" sldId="446"/>
            <ac:spMk id="7" creationId="{24C8C108-D068-44C2-AAF0-D160773CBDC9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238" v="36" actId="2696"/>
        <pc:sldMkLst>
          <pc:docMk/>
          <pc:sldMk cId="3328535342" sldId="446"/>
        </pc:sldMkLst>
      </pc:sldChg>
      <pc:sldChg chg="del">
        <pc:chgData name="오유란(컴퓨터공학전공)" userId="9b78cc58-c363-4f7e-afaf-cf101069adac" providerId="ADAL" clId="{C4C2525D-C650-455A-975A-2BC3A41F45CB}" dt="2018-10-16T14:01:48.239" v="37" actId="2696"/>
        <pc:sldMkLst>
          <pc:docMk/>
          <pc:sldMk cId="2642712471" sldId="447"/>
        </pc:sldMkLst>
      </pc:sldChg>
      <pc:sldChg chg="modSp add">
        <pc:chgData name="오유란(컴퓨터공학전공)" userId="9b78cc58-c363-4f7e-afaf-cf101069adac" providerId="ADAL" clId="{C4C2525D-C650-455A-975A-2BC3A41F45CB}" dt="2018-10-17T02:45:56.471" v="8106" actId="1076"/>
        <pc:sldMkLst>
          <pc:docMk/>
          <pc:sldMk cId="2763787179" sldId="447"/>
        </pc:sldMkLst>
        <pc:spChg chg="mod">
          <ac:chgData name="오유란(컴퓨터공학전공)" userId="9b78cc58-c363-4f7e-afaf-cf101069adac" providerId="ADAL" clId="{C4C2525D-C650-455A-975A-2BC3A41F45CB}" dt="2018-10-17T02:45:56.471" v="8106" actId="1076"/>
          <ac:spMkLst>
            <pc:docMk/>
            <pc:sldMk cId="2763787179" sldId="447"/>
            <ac:spMk id="6" creationId="{898698D5-C5A4-4E06-AE39-77D609AA7A0E}"/>
          </ac:spMkLst>
        </pc:spChg>
        <pc:spChg chg="mod">
          <ac:chgData name="오유란(컴퓨터공학전공)" userId="9b78cc58-c363-4f7e-afaf-cf101069adac" providerId="ADAL" clId="{C4C2525D-C650-455A-975A-2BC3A41F45CB}" dt="2018-10-17T02:45:10.180" v="8020" actId="1076"/>
          <ac:spMkLst>
            <pc:docMk/>
            <pc:sldMk cId="2763787179" sldId="447"/>
            <ac:spMk id="7" creationId="{24C8C108-D068-44C2-AAF0-D160773CBDC9}"/>
          </ac:spMkLst>
        </pc:spChg>
      </pc:sldChg>
      <pc:sldChg chg="modSp add">
        <pc:chgData name="오유란(컴퓨터공학전공)" userId="9b78cc58-c363-4f7e-afaf-cf101069adac" providerId="ADAL" clId="{C4C2525D-C650-455A-975A-2BC3A41F45CB}" dt="2018-10-17T02:47:27.543" v="8253" actId="20577"/>
        <pc:sldMkLst>
          <pc:docMk/>
          <pc:sldMk cId="372312138" sldId="448"/>
        </pc:sldMkLst>
        <pc:spChg chg="mod">
          <ac:chgData name="오유란(컴퓨터공학전공)" userId="9b78cc58-c363-4f7e-afaf-cf101069adac" providerId="ADAL" clId="{C4C2525D-C650-455A-975A-2BC3A41F45CB}" dt="2018-10-17T02:47:27.543" v="8253" actId="20577"/>
          <ac:spMkLst>
            <pc:docMk/>
            <pc:sldMk cId="372312138" sldId="448"/>
            <ac:spMk id="6" creationId="{898698D5-C5A4-4E06-AE39-77D609AA7A0E}"/>
          </ac:spMkLst>
        </pc:spChg>
        <pc:spChg chg="mod">
          <ac:chgData name="오유란(컴퓨터공학전공)" userId="9b78cc58-c363-4f7e-afaf-cf101069adac" providerId="ADAL" clId="{C4C2525D-C650-455A-975A-2BC3A41F45CB}" dt="2018-10-17T02:46:03.849" v="8108" actId="1076"/>
          <ac:spMkLst>
            <pc:docMk/>
            <pc:sldMk cId="372312138" sldId="448"/>
            <ac:spMk id="7" creationId="{24C8C108-D068-44C2-AAF0-D160773CBDC9}"/>
          </ac:spMkLst>
        </pc:spChg>
      </pc:sldChg>
      <pc:sldChg chg="del">
        <pc:chgData name="오유란(컴퓨터공학전공)" userId="9b78cc58-c363-4f7e-afaf-cf101069adac" providerId="ADAL" clId="{C4C2525D-C650-455A-975A-2BC3A41F45CB}" dt="2018-10-16T14:01:48.081" v="0" actId="2696"/>
        <pc:sldMkLst>
          <pc:docMk/>
          <pc:sldMk cId="754576493" sldId="448"/>
        </pc:sldMkLst>
      </pc:sldChg>
      <pc:sldChg chg="add del">
        <pc:chgData name="오유란(컴퓨터공학전공)" userId="9b78cc58-c363-4f7e-afaf-cf101069adac" providerId="ADAL" clId="{C4C2525D-C650-455A-975A-2BC3A41F45CB}" dt="2018-10-17T02:48:46.588" v="8357" actId="2696"/>
        <pc:sldMkLst>
          <pc:docMk/>
          <pc:sldMk cId="597167088" sldId="449"/>
        </pc:sldMkLst>
      </pc:sldChg>
      <pc:sldChg chg="addSp modSp add">
        <pc:chgData name="오유란(컴퓨터공학전공)" userId="9b78cc58-c363-4f7e-afaf-cf101069adac" providerId="ADAL" clId="{C4C2525D-C650-455A-975A-2BC3A41F45CB}" dt="2018-10-17T02:50:24.726" v="8532" actId="403"/>
        <pc:sldMkLst>
          <pc:docMk/>
          <pc:sldMk cId="2429471653" sldId="449"/>
        </pc:sldMkLst>
        <pc:spChg chg="add mod">
          <ac:chgData name="오유란(컴퓨터공학전공)" userId="9b78cc58-c363-4f7e-afaf-cf101069adac" providerId="ADAL" clId="{C4C2525D-C650-455A-975A-2BC3A41F45CB}" dt="2018-10-17T02:50:24.726" v="8532" actId="403"/>
          <ac:spMkLst>
            <pc:docMk/>
            <pc:sldMk cId="2429471653" sldId="449"/>
            <ac:spMk id="2" creationId="{43D96AB8-85AF-4543-9732-71E385ECEC43}"/>
          </ac:spMkLst>
        </pc:spChg>
        <pc:spChg chg="mod">
          <ac:chgData name="오유란(컴퓨터공학전공)" userId="9b78cc58-c363-4f7e-afaf-cf101069adac" providerId="ADAL" clId="{C4C2525D-C650-455A-975A-2BC3A41F45CB}" dt="2018-10-17T02:49:43.143" v="8517" actId="20577"/>
          <ac:spMkLst>
            <pc:docMk/>
            <pc:sldMk cId="2429471653" sldId="449"/>
            <ac:spMk id="5" creationId="{5B04FADB-75DB-4CDD-B07D-5BEE06E6A7EC}"/>
          </ac:spMkLst>
        </pc:spChg>
      </pc:sldChg>
      <pc:sldChg chg="addSp delSp modSp add">
        <pc:chgData name="오유란(컴퓨터공학전공)" userId="9b78cc58-c363-4f7e-afaf-cf101069adac" providerId="ADAL" clId="{C4C2525D-C650-455A-975A-2BC3A41F45CB}" dt="2018-10-17T02:54:38.344" v="8596" actId="1076"/>
        <pc:sldMkLst>
          <pc:docMk/>
          <pc:sldMk cId="1614184689" sldId="450"/>
        </pc:sldMkLst>
        <pc:spChg chg="del">
          <ac:chgData name="오유란(컴퓨터공학전공)" userId="9b78cc58-c363-4f7e-afaf-cf101069adac" providerId="ADAL" clId="{C4C2525D-C650-455A-975A-2BC3A41F45CB}" dt="2018-10-17T02:51:19.518" v="8557" actId="478"/>
          <ac:spMkLst>
            <pc:docMk/>
            <pc:sldMk cId="1614184689" sldId="450"/>
            <ac:spMk id="2" creationId="{43D96AB8-85AF-4543-9732-71E385ECEC43}"/>
          </ac:spMkLst>
        </pc:spChg>
        <pc:spChg chg="add mod">
          <ac:chgData name="오유란(컴퓨터공학전공)" userId="9b78cc58-c363-4f7e-afaf-cf101069adac" providerId="ADAL" clId="{C4C2525D-C650-455A-975A-2BC3A41F45CB}" dt="2018-10-17T02:54:38.344" v="8596" actId="1076"/>
          <ac:spMkLst>
            <pc:docMk/>
            <pc:sldMk cId="1614184689" sldId="450"/>
            <ac:spMk id="3" creationId="{CF7D21B3-7E5D-4F83-BC1F-B3EAB552E2C1}"/>
          </ac:spMkLst>
        </pc:spChg>
        <pc:spChg chg="mod">
          <ac:chgData name="오유란(컴퓨터공학전공)" userId="9b78cc58-c363-4f7e-afaf-cf101069adac" providerId="ADAL" clId="{C4C2525D-C650-455A-975A-2BC3A41F45CB}" dt="2018-10-17T02:51:06.359" v="8556" actId="20577"/>
          <ac:spMkLst>
            <pc:docMk/>
            <pc:sldMk cId="1614184689" sldId="450"/>
            <ac:spMk id="5" creationId="{5B04FADB-75DB-4CDD-B07D-5BEE06E6A7EC}"/>
          </ac:spMkLst>
        </pc:spChg>
      </pc:sldChg>
      <pc:sldChg chg="addSp delSp modSp add">
        <pc:chgData name="오유란(컴퓨터공학전공)" userId="9b78cc58-c363-4f7e-afaf-cf101069adac" providerId="ADAL" clId="{C4C2525D-C650-455A-975A-2BC3A41F45CB}" dt="2018-10-17T02:57:44.311" v="8746" actId="1076"/>
        <pc:sldMkLst>
          <pc:docMk/>
          <pc:sldMk cId="2164436142" sldId="451"/>
        </pc:sldMkLst>
        <pc:spChg chg="add del">
          <ac:chgData name="오유란(컴퓨터공학전공)" userId="9b78cc58-c363-4f7e-afaf-cf101069adac" providerId="ADAL" clId="{C4C2525D-C650-455A-975A-2BC3A41F45CB}" dt="2018-10-17T02:56:05.769" v="8684"/>
          <ac:spMkLst>
            <pc:docMk/>
            <pc:sldMk cId="2164436142" sldId="451"/>
            <ac:spMk id="2" creationId="{47E62CA6-4016-4F5F-B34A-512285766DE3}"/>
          </ac:spMkLst>
        </pc:spChg>
        <pc:spChg chg="del">
          <ac:chgData name="오유란(컴퓨터공학전공)" userId="9b78cc58-c363-4f7e-afaf-cf101069adac" providerId="ADAL" clId="{C4C2525D-C650-455A-975A-2BC3A41F45CB}" dt="2018-10-17T02:55:25.726" v="8682" actId="478"/>
          <ac:spMkLst>
            <pc:docMk/>
            <pc:sldMk cId="2164436142" sldId="451"/>
            <ac:spMk id="3" creationId="{CF7D21B3-7E5D-4F83-BC1F-B3EAB552E2C1}"/>
          </ac:spMkLst>
        </pc:spChg>
        <pc:spChg chg="mod">
          <ac:chgData name="오유란(컴퓨터공학전공)" userId="9b78cc58-c363-4f7e-afaf-cf101069adac" providerId="ADAL" clId="{C4C2525D-C650-455A-975A-2BC3A41F45CB}" dt="2018-10-17T02:57:40.870" v="8745" actId="20577"/>
          <ac:spMkLst>
            <pc:docMk/>
            <pc:sldMk cId="2164436142" sldId="451"/>
            <ac:spMk id="5" creationId="{5B04FADB-75DB-4CDD-B07D-5BEE06E6A7EC}"/>
          </ac:spMkLst>
        </pc:spChg>
        <pc:spChg chg="add mod">
          <ac:chgData name="오유란(컴퓨터공학전공)" userId="9b78cc58-c363-4f7e-afaf-cf101069adac" providerId="ADAL" clId="{C4C2525D-C650-455A-975A-2BC3A41F45CB}" dt="2018-10-17T02:57:44.311" v="8746" actId="1076"/>
          <ac:spMkLst>
            <pc:docMk/>
            <pc:sldMk cId="2164436142" sldId="451"/>
            <ac:spMk id="6" creationId="{3AD45BB5-60F3-43B8-81F2-32778FF7ED21}"/>
          </ac:spMkLst>
        </pc:spChg>
      </pc:sldChg>
      <pc:sldChg chg="addSp delSp modSp add">
        <pc:chgData name="오유란(컴퓨터공학전공)" userId="9b78cc58-c363-4f7e-afaf-cf101069adac" providerId="ADAL" clId="{C4C2525D-C650-455A-975A-2BC3A41F45CB}" dt="2018-10-17T02:58:41.932" v="8839" actId="14100"/>
        <pc:sldMkLst>
          <pc:docMk/>
          <pc:sldMk cId="3088959276" sldId="452"/>
        </pc:sldMkLst>
        <pc:spChg chg="add mod">
          <ac:chgData name="오유란(컴퓨터공학전공)" userId="9b78cc58-c363-4f7e-afaf-cf101069adac" providerId="ADAL" clId="{C4C2525D-C650-455A-975A-2BC3A41F45CB}" dt="2018-10-17T02:58:41.932" v="8839" actId="14100"/>
          <ac:spMkLst>
            <pc:docMk/>
            <pc:sldMk cId="3088959276" sldId="452"/>
            <ac:spMk id="2" creationId="{E559DCD2-37DA-4E4A-97AD-FBACBC349B0D}"/>
          </ac:spMkLst>
        </pc:spChg>
        <pc:spChg chg="mod">
          <ac:chgData name="오유란(컴퓨터공학전공)" userId="9b78cc58-c363-4f7e-afaf-cf101069adac" providerId="ADAL" clId="{C4C2525D-C650-455A-975A-2BC3A41F45CB}" dt="2018-10-17T02:58:04.087" v="8819" actId="20577"/>
          <ac:spMkLst>
            <pc:docMk/>
            <pc:sldMk cId="3088959276" sldId="452"/>
            <ac:spMk id="5" creationId="{5B04FADB-75DB-4CDD-B07D-5BEE06E6A7EC}"/>
          </ac:spMkLst>
        </pc:spChg>
        <pc:spChg chg="del">
          <ac:chgData name="오유란(컴퓨터공학전공)" userId="9b78cc58-c363-4f7e-afaf-cf101069adac" providerId="ADAL" clId="{C4C2525D-C650-455A-975A-2BC3A41F45CB}" dt="2018-10-17T02:58:07.158" v="8820" actId="478"/>
          <ac:spMkLst>
            <pc:docMk/>
            <pc:sldMk cId="3088959276" sldId="452"/>
            <ac:spMk id="6" creationId="{3AD45BB5-60F3-43B8-81F2-32778FF7ED21}"/>
          </ac:spMkLst>
        </pc:spChg>
      </pc:sldChg>
      <pc:sldChg chg="delSp modSp add">
        <pc:chgData name="오유란(컴퓨터공학전공)" userId="9b78cc58-c363-4f7e-afaf-cf101069adac" providerId="ADAL" clId="{C4C2525D-C650-455A-975A-2BC3A41F45CB}" dt="2018-10-17T03:11:27.413" v="9383" actId="15"/>
        <pc:sldMkLst>
          <pc:docMk/>
          <pc:sldMk cId="1835753393" sldId="453"/>
        </pc:sldMkLst>
        <pc:spChg chg="del">
          <ac:chgData name="오유란(컴퓨터공학전공)" userId="9b78cc58-c363-4f7e-afaf-cf101069adac" providerId="ADAL" clId="{C4C2525D-C650-455A-975A-2BC3A41F45CB}" dt="2018-10-17T02:59:05.053" v="8857" actId="478"/>
          <ac:spMkLst>
            <pc:docMk/>
            <pc:sldMk cId="1835753393" sldId="453"/>
            <ac:spMk id="2" creationId="{E559DCD2-37DA-4E4A-97AD-FBACBC349B0D}"/>
          </ac:spMkLst>
        </pc:spChg>
        <pc:spChg chg="mod">
          <ac:chgData name="오유란(컴퓨터공학전공)" userId="9b78cc58-c363-4f7e-afaf-cf101069adac" providerId="ADAL" clId="{C4C2525D-C650-455A-975A-2BC3A41F45CB}" dt="2018-10-17T03:11:27.413" v="9383" actId="15"/>
          <ac:spMkLst>
            <pc:docMk/>
            <pc:sldMk cId="1835753393" sldId="453"/>
            <ac:spMk id="5" creationId="{5B04FADB-75DB-4CDD-B07D-5BEE06E6A7EC}"/>
          </ac:spMkLst>
        </pc:spChg>
      </pc:sldChg>
      <pc:sldChg chg="addSp delSp modSp add">
        <pc:chgData name="오유란(컴퓨터공학전공)" userId="9b78cc58-c363-4f7e-afaf-cf101069adac" providerId="ADAL" clId="{C4C2525D-C650-455A-975A-2BC3A41F45CB}" dt="2018-10-17T03:14:32.463" v="9568" actId="1076"/>
        <pc:sldMkLst>
          <pc:docMk/>
          <pc:sldMk cId="1751993554" sldId="454"/>
        </pc:sldMkLst>
        <pc:spChg chg="del">
          <ac:chgData name="오유란(컴퓨터공학전공)" userId="9b78cc58-c363-4f7e-afaf-cf101069adac" providerId="ADAL" clId="{C4C2525D-C650-455A-975A-2BC3A41F45CB}" dt="2018-10-17T03:13:01.607" v="9471" actId="478"/>
          <ac:spMkLst>
            <pc:docMk/>
            <pc:sldMk cId="1751993554" sldId="454"/>
            <ac:spMk id="2" creationId="{E559DCD2-37DA-4E4A-97AD-FBACBC349B0D}"/>
          </ac:spMkLst>
        </pc:spChg>
        <pc:spChg chg="add mod">
          <ac:chgData name="오유란(컴퓨터공학전공)" userId="9b78cc58-c363-4f7e-afaf-cf101069adac" providerId="ADAL" clId="{C4C2525D-C650-455A-975A-2BC3A41F45CB}" dt="2018-10-17T03:13:55.077" v="9492" actId="1076"/>
          <ac:spMkLst>
            <pc:docMk/>
            <pc:sldMk cId="1751993554" sldId="454"/>
            <ac:spMk id="3" creationId="{3A10D763-7094-4BA4-B7E3-959D65B001C7}"/>
          </ac:spMkLst>
        </pc:spChg>
        <pc:spChg chg="mod">
          <ac:chgData name="오유란(컴퓨터공학전공)" userId="9b78cc58-c363-4f7e-afaf-cf101069adac" providerId="ADAL" clId="{C4C2525D-C650-455A-975A-2BC3A41F45CB}" dt="2018-10-17T03:14:23.176" v="9566"/>
          <ac:spMkLst>
            <pc:docMk/>
            <pc:sldMk cId="1751993554" sldId="454"/>
            <ac:spMk id="5" creationId="{5B04FADB-75DB-4CDD-B07D-5BEE06E6A7EC}"/>
          </ac:spMkLst>
        </pc:spChg>
        <pc:picChg chg="add mod">
          <ac:chgData name="오유란(컴퓨터공학전공)" userId="9b78cc58-c363-4f7e-afaf-cf101069adac" providerId="ADAL" clId="{C4C2525D-C650-455A-975A-2BC3A41F45CB}" dt="2018-10-17T03:14:32.463" v="9568" actId="1076"/>
          <ac:picMkLst>
            <pc:docMk/>
            <pc:sldMk cId="1751993554" sldId="454"/>
            <ac:picMk id="115715" creationId="{9A6BC3FF-2AC7-4595-B286-035386CE1CD2}"/>
          </ac:picMkLst>
        </pc:picChg>
      </pc:sldChg>
      <pc:sldChg chg="addSp delSp modSp add">
        <pc:chgData name="오유란(컴퓨터공학전공)" userId="9b78cc58-c363-4f7e-afaf-cf101069adac" providerId="ADAL" clId="{C4C2525D-C650-455A-975A-2BC3A41F45CB}" dt="2018-10-17T03:27:44.092" v="9977"/>
        <pc:sldMkLst>
          <pc:docMk/>
          <pc:sldMk cId="1409048188" sldId="455"/>
        </pc:sldMkLst>
        <pc:spChg chg="del">
          <ac:chgData name="오유란(컴퓨터공학전공)" userId="9b78cc58-c363-4f7e-afaf-cf101069adac" providerId="ADAL" clId="{C4C2525D-C650-455A-975A-2BC3A41F45CB}" dt="2018-10-17T03:18:36.268" v="9571" actId="478"/>
          <ac:spMkLst>
            <pc:docMk/>
            <pc:sldMk cId="1409048188" sldId="455"/>
            <ac:spMk id="3" creationId="{3A10D763-7094-4BA4-B7E3-959D65B001C7}"/>
          </ac:spMkLst>
        </pc:spChg>
        <pc:spChg chg="mod">
          <ac:chgData name="오유란(컴퓨터공학전공)" userId="9b78cc58-c363-4f7e-afaf-cf101069adac" providerId="ADAL" clId="{C4C2525D-C650-455A-975A-2BC3A41F45CB}" dt="2018-10-17T03:22:09.148" v="9974" actId="1076"/>
          <ac:spMkLst>
            <pc:docMk/>
            <pc:sldMk cId="1409048188" sldId="455"/>
            <ac:spMk id="5" creationId="{5B04FADB-75DB-4CDD-B07D-5BEE06E6A7EC}"/>
          </ac:spMkLst>
        </pc:spChg>
        <pc:spChg chg="add del">
          <ac:chgData name="오유란(컴퓨터공학전공)" userId="9b78cc58-c363-4f7e-afaf-cf101069adac" providerId="ADAL" clId="{C4C2525D-C650-455A-975A-2BC3A41F45CB}" dt="2018-10-17T03:27:44.092" v="9977"/>
          <ac:spMkLst>
            <pc:docMk/>
            <pc:sldMk cId="1409048188" sldId="455"/>
            <ac:spMk id="6" creationId="{DA4560BE-C558-4481-B00D-739C024EDDC3}"/>
          </ac:spMkLst>
        </pc:spChg>
        <pc:picChg chg="add mod">
          <ac:chgData name="오유란(컴퓨터공학전공)" userId="9b78cc58-c363-4f7e-afaf-cf101069adac" providerId="ADAL" clId="{C4C2525D-C650-455A-975A-2BC3A41F45CB}" dt="2018-10-17T03:18:40.935" v="9574" actId="1076"/>
          <ac:picMkLst>
            <pc:docMk/>
            <pc:sldMk cId="1409048188" sldId="455"/>
            <ac:picMk id="2" creationId="{B02E6E2F-7572-469D-A0F3-B7F730CE5034}"/>
          </ac:picMkLst>
        </pc:picChg>
        <pc:picChg chg="del">
          <ac:chgData name="오유란(컴퓨터공학전공)" userId="9b78cc58-c363-4f7e-afaf-cf101069adac" providerId="ADAL" clId="{C4C2525D-C650-455A-975A-2BC3A41F45CB}" dt="2018-10-17T03:18:32.227" v="9570" actId="478"/>
          <ac:picMkLst>
            <pc:docMk/>
            <pc:sldMk cId="1409048188" sldId="455"/>
            <ac:picMk id="115715" creationId="{9A6BC3FF-2AC7-4595-B286-035386CE1CD2}"/>
          </ac:picMkLst>
        </pc:picChg>
        <pc:picChg chg="add mod">
          <ac:chgData name="오유란(컴퓨터공학전공)" userId="9b78cc58-c363-4f7e-afaf-cf101069adac" providerId="ADAL" clId="{C4C2525D-C650-455A-975A-2BC3A41F45CB}" dt="2018-10-17T03:22:14.602" v="9975" actId="1076"/>
          <ac:picMkLst>
            <pc:docMk/>
            <pc:sldMk cId="1409048188" sldId="455"/>
            <ac:picMk id="117762" creationId="{827B4B94-D9A1-448B-9F98-4739948AE1DE}"/>
          </ac:picMkLst>
        </pc:picChg>
      </pc:sldChg>
      <pc:sldChg chg="addSp delSp modSp add">
        <pc:chgData name="오유란(컴퓨터공학전공)" userId="9b78cc58-c363-4f7e-afaf-cf101069adac" providerId="ADAL" clId="{C4C2525D-C650-455A-975A-2BC3A41F45CB}" dt="2018-10-17T03:30:36.208" v="10184" actId="1076"/>
        <pc:sldMkLst>
          <pc:docMk/>
          <pc:sldMk cId="2665826576" sldId="456"/>
        </pc:sldMkLst>
        <pc:spChg chg="mod">
          <ac:chgData name="오유란(컴퓨터공학전공)" userId="9b78cc58-c363-4f7e-afaf-cf101069adac" providerId="ADAL" clId="{C4C2525D-C650-455A-975A-2BC3A41F45CB}" dt="2018-10-17T03:30:29.956" v="10181" actId="14100"/>
          <ac:spMkLst>
            <pc:docMk/>
            <pc:sldMk cId="2665826576" sldId="456"/>
            <ac:spMk id="5" creationId="{5B04FADB-75DB-4CDD-B07D-5BEE06E6A7EC}"/>
          </ac:spMkLst>
        </pc:spChg>
        <pc:picChg chg="del">
          <ac:chgData name="오유란(컴퓨터공학전공)" userId="9b78cc58-c363-4f7e-afaf-cf101069adac" providerId="ADAL" clId="{C4C2525D-C650-455A-975A-2BC3A41F45CB}" dt="2018-10-17T03:27:53.283" v="9980" actId="478"/>
          <ac:picMkLst>
            <pc:docMk/>
            <pc:sldMk cId="2665826576" sldId="456"/>
            <ac:picMk id="2" creationId="{B02E6E2F-7572-469D-A0F3-B7F730CE5034}"/>
          </ac:picMkLst>
        </pc:picChg>
        <pc:picChg chg="add mod">
          <ac:chgData name="오유란(컴퓨터공학전공)" userId="9b78cc58-c363-4f7e-afaf-cf101069adac" providerId="ADAL" clId="{C4C2525D-C650-455A-975A-2BC3A41F45CB}" dt="2018-10-17T03:30:36.208" v="10184" actId="1076"/>
          <ac:picMkLst>
            <pc:docMk/>
            <pc:sldMk cId="2665826576" sldId="456"/>
            <ac:picMk id="3" creationId="{0C8268C4-A6D8-4A7D-A179-A3D1F68346B2}"/>
          </ac:picMkLst>
        </pc:picChg>
        <pc:picChg chg="del">
          <ac:chgData name="오유란(컴퓨터공학전공)" userId="9b78cc58-c363-4f7e-afaf-cf101069adac" providerId="ADAL" clId="{C4C2525D-C650-455A-975A-2BC3A41F45CB}" dt="2018-10-17T03:27:50.932" v="9979" actId="478"/>
          <ac:picMkLst>
            <pc:docMk/>
            <pc:sldMk cId="2665826576" sldId="456"/>
            <ac:picMk id="117762" creationId="{827B4B94-D9A1-448B-9F98-4739948AE1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41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7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35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5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14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09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6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10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31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48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1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44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46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61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82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80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69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96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25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17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63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47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25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853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26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85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67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46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00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31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2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618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08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874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526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240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4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034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14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629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220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8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99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974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284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1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4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3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4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5D9-07ED-415E-B35A-5C5A5B890F68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81A-DC07-49B7-AEBF-D184284BB20E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FDA1-4D36-4BAB-B2CD-FD7CFD24261C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437-21A0-41C5-A301-426AD5A54AF6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835-C33C-4013-AF7C-766CB8EE5872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193-0CC4-479C-A14C-F92F6E6ADB07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3E3-C0AF-4755-907B-C4D24CDBADEE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A71-A0D3-468A-A2A3-8688F00A6E68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68C-2AFA-4EC9-A718-5F61D22B384A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EBA-26F4-4F55-9FB7-E07D62BDCF30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A01-CBC4-420F-8960-B9B5F25222D1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B5095B23-4AF9-4363-8F18-A5B77E1C7A9C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firebase-andro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1CBC78-BD42-4BEF-ACAA-007ACABB2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2018-10-17</a:t>
            </a:r>
          </a:p>
          <a:p>
            <a:r>
              <a:rPr lang="en-US" altLang="ko-KR" sz="3200" dirty="0"/>
              <a:t>Firebase Android </a:t>
            </a:r>
            <a:r>
              <a:rPr lang="en-US" altLang="ko-KR" sz="3200" dirty="0" err="1"/>
              <a:t>Codelab</a:t>
            </a:r>
            <a:r>
              <a:rPr lang="ko-KR" altLang="en-US" sz="3200" dirty="0"/>
              <a:t> </a:t>
            </a:r>
            <a:r>
              <a:rPr lang="en-US" altLang="ko-KR" sz="3200" dirty="0"/>
              <a:t>(</a:t>
            </a:r>
            <a:r>
              <a:rPr lang="ko-KR" altLang="en-US" sz="3200" dirty="0"/>
              <a:t>이어서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9. </a:t>
            </a:r>
            <a:r>
              <a:rPr lang="ko-KR" altLang="en-US" sz="3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알림메시지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(Notification)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Cloud Messaging (FCM) dependency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App/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build.gradle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아래 코드가 있는지 확인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BA04DA-BB0E-4C53-8C58-FC1386863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4" y="3814762"/>
            <a:ext cx="7372350" cy="981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377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9. </a:t>
            </a:r>
            <a:r>
              <a:rPr lang="ko-KR" altLang="en-US" sz="3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알림메시지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(Notification)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FCM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서비스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핸들링을 위해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MyFirebaseMessagingService.java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MyFirebaseMessgingService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클래스를 아래의 코드로 대체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2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425004-31DE-44E6-BD78-0943C6CC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2" y="4068879"/>
            <a:ext cx="6772275" cy="1754326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MyFirebaseMessagingService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extends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FirebaseMessagingService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final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TAG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MyFMService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onMessageReceived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RemoteMessage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remoteMessage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Handle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payload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of FCM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messages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"FCM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remoteMessage.getMessageId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"FCM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Notification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remoteMessage.getNotification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"FCM Data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remoteMessage.getData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615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9. </a:t>
            </a:r>
            <a:r>
              <a:rPr lang="ko-KR" altLang="en-US" sz="3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알림메시지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(Notification)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FCM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서비스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MyFirebaseInstanceIdService.java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onTokenRefresh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아래의 코드로 업데이트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3DC2E-F741-498C-BA94-D60AEFAB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4057099"/>
            <a:ext cx="7639050" cy="2369880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MyFirebaseInstanceIdService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extends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FirebaseInstanceIdService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static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final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TAG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MyFirebaseIIDService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static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final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FRIENDLY_ENGAGE_TOPIC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friendly_engage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0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/** * The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Application's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current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Instance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ID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token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no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longer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valid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* and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thus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one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must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requested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 */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onTokenRefresh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you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need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handle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generation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of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token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initially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after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refresh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is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where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you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should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do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that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token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FirebaseInstanceId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getToken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"FCM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Token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"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token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Once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token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is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generated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we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subscribe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topic</a:t>
            </a:r>
            <a:r>
              <a:rPr kumimoji="0" lang="ko-KR" altLang="ko-KR" sz="11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FirebaseMessaging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subscribeToTopic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(FRIENDLY_ENGAGE_TOPIC);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7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9. </a:t>
            </a:r>
            <a:r>
              <a:rPr lang="ko-KR" altLang="en-US" sz="3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알림메시지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(Notification)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FCM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서비스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AndroidManifest.xml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파일에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MyFirebaseMessagingService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와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MyFirebaseInstanceIDService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application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안에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5555E3-45B2-4E2F-B84F-EB29187E9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886315"/>
            <a:ext cx="5448300" cy="2631490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MyFirebaseMessagingService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android:exported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intent-filter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24C1E0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com.google.firebase.MESSAGING_EVENT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/&gt;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24C1E0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intent-filter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MyFirebaseInstanceIdService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android:exported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intent-filter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com.google.firebase.INSTANCE_ID_EVENT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/&gt;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intent-filter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3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9. </a:t>
            </a:r>
            <a:r>
              <a:rPr lang="ko-KR" altLang="en-US" sz="3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알림메시지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(Notification)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테스트하기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실행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기기에서 홈 버튼 누르기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콘솔의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Grow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섹션에서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                                        Cloud Messaging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Send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your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first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message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8DC000-9E5E-466C-916E-76A094F62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38" y="4034792"/>
            <a:ext cx="3929062" cy="28084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446AF0-CA67-483F-9404-E3EEAAA73EC8}"/>
              </a:ext>
            </a:extLst>
          </p:cNvPr>
          <p:cNvSpPr/>
          <p:nvPr/>
        </p:nvSpPr>
        <p:spPr>
          <a:xfrm>
            <a:off x="5214938" y="5857875"/>
            <a:ext cx="309562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01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9. </a:t>
            </a:r>
            <a:r>
              <a:rPr lang="ko-KR" altLang="en-US" sz="3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알림메시지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(Notification)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테스트하기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메시지란에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“Friendly Chat?”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입력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타겟으로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com.google.firebase.codelab.friendlychat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지정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하단에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Send Message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기기로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알림메시지를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확인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6FA9CE-F7BB-4CFA-995B-68EB9D715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154" y="3832970"/>
            <a:ext cx="3863640" cy="3000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B83B46-0CFB-4990-B054-057FE7F57025}"/>
              </a:ext>
            </a:extLst>
          </p:cNvPr>
          <p:cNvSpPr/>
          <p:nvPr/>
        </p:nvSpPr>
        <p:spPr>
          <a:xfrm>
            <a:off x="5614988" y="4352925"/>
            <a:ext cx="766762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E340B-A186-4B8B-A170-B7ADE6B231EB}"/>
              </a:ext>
            </a:extLst>
          </p:cNvPr>
          <p:cNvSpPr/>
          <p:nvPr/>
        </p:nvSpPr>
        <p:spPr>
          <a:xfrm>
            <a:off x="5614988" y="6236023"/>
            <a:ext cx="3283806" cy="298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21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최대 길이 원격 설정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콘솔에서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Config Rule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Add your first parameter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클릭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5418ED-80F6-476A-A3B3-51A75774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3463249"/>
            <a:ext cx="4657725" cy="33700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5CCD3-6DD4-4A30-9E10-9A6E8BE13947}"/>
              </a:ext>
            </a:extLst>
          </p:cNvPr>
          <p:cNvSpPr/>
          <p:nvPr/>
        </p:nvSpPr>
        <p:spPr>
          <a:xfrm>
            <a:off x="4483762" y="5705475"/>
            <a:ext cx="1344732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A494AB-100C-4B88-B0BF-D025E395228D}"/>
              </a:ext>
            </a:extLst>
          </p:cNvPr>
          <p:cNvSpPr/>
          <p:nvPr/>
        </p:nvSpPr>
        <p:spPr>
          <a:xfrm>
            <a:off x="6966974" y="5705475"/>
            <a:ext cx="1344732" cy="314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080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최대 길이 원격 설정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Parameter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key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friendly_msg_length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”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입력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Parameter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value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“10”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입력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하단에 있는 업데이트 버튼 클릭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상단에 있는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publish changes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77826" name="Picture 2" descr="https://codelabs.developers.google.com/codelabs/firebase-android/img/1bfb47c6b27d1641.png">
            <a:extLst>
              <a:ext uri="{FF2B5EF4-FFF2-40B4-BE49-F238E27FC236}">
                <a16:creationId xmlns:a16="http://schemas.microsoft.com/office/drawing/2014/main" id="{A76B9C53-AA38-4132-AC9E-D0267339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4662035"/>
            <a:ext cx="5531512" cy="217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4CDBB1-89BC-4318-8E5A-866FC534BFDD}"/>
              </a:ext>
            </a:extLst>
          </p:cNvPr>
          <p:cNvSpPr/>
          <p:nvPr/>
        </p:nvSpPr>
        <p:spPr>
          <a:xfrm>
            <a:off x="3814199" y="5836978"/>
            <a:ext cx="1281676" cy="478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4FC9E1-28E6-41A7-9887-928D62EFCBA5}"/>
              </a:ext>
            </a:extLst>
          </p:cNvPr>
          <p:cNvSpPr/>
          <p:nvPr/>
        </p:nvSpPr>
        <p:spPr>
          <a:xfrm>
            <a:off x="5814449" y="5836978"/>
            <a:ext cx="1152525" cy="478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03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최대 길이 원격 설정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app/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build.gradle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파일에 다음 코드가 있는 지 확인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아래 변수를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5742FB-8E63-4491-AC3A-5AAA18663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2971800"/>
            <a:ext cx="7410450" cy="9144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13747D7-F247-40AB-B8AC-A99A164F2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4803470"/>
            <a:ext cx="4725974" cy="523220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Firebase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instance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variables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FirebaseRemoteConfig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mFirebaseRemoteConfig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676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최대 길이 원격 설정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onCreate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함수에 아래 코드를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Realtime Database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초기화 한 곳 위에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013AB1-5E98-4777-B769-D311CD3D4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3566305"/>
            <a:ext cx="6081149" cy="2677656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Initialize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Firebase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Remote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Config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mFirebaseRemoteConfig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FirebaseRemoteConfig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Define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Firebase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Remote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Config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Settings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FirebaseRemoteConfigSettings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firebaseRemoteConfigSettings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FirebaseRemoteConfigSettings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Builder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setDeveloperModeEnabled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build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Define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default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config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values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Defaults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are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used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when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fetched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config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values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are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not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available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Eg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error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occurred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fetching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values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from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server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Object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defaultConfigMap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HashMap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&lt;&gt;();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defaultConfigMap.put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friendly_msg_length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10L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Apply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config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settings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and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default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values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mFirebaseRemoteConfig.setConfigSettings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firebaseRemoteConfigSettings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mFirebaseRemoteConfig.setDefaults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defaultConfigMap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Fetch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remote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config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fetchConfig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35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안드로이드용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채팅 앱 만들기</a:t>
            </a:r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  <a:hlinkClick r:id="rId3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이화체" panose="02000300000000000000"/>
              </a:rPr>
              <a:t>(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  <a:hlinkClick r:id="rId3"/>
              </a:rPr>
              <a:t>https://codelabs.developers.google.com/codelabs/firebase-android/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22530" name="Picture 2" descr="https://codelabs.developers.google.com/codelabs/firebase-android/img/282e7dcc7e197dcf.png">
            <a:extLst>
              <a:ext uri="{FF2B5EF4-FFF2-40B4-BE49-F238E27FC236}">
                <a16:creationId xmlns:a16="http://schemas.microsoft.com/office/drawing/2014/main" id="{994108CA-5CC4-45C8-9E81-C9888D43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74" y="2964608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8E2A61-3317-4404-A413-ADC5E22A13E4}"/>
              </a:ext>
            </a:extLst>
          </p:cNvPr>
          <p:cNvSpPr/>
          <p:nvPr/>
        </p:nvSpPr>
        <p:spPr>
          <a:xfrm>
            <a:off x="628650" y="2964608"/>
            <a:ext cx="661035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오늘의 실습 내용</a:t>
            </a:r>
            <a:endParaRPr lang="en-US" altLang="ko-KR" sz="2400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</a:t>
            </a:r>
            <a:endParaRPr lang="en-US" altLang="ko-KR" strike="sngStrike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Realtime Database</a:t>
            </a:r>
            <a:r>
              <a:rPr lang="ko-KR" altLang="en-US" strike="sngStrike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데이터 동기화</a:t>
            </a:r>
            <a:endParaRPr lang="en-US" altLang="ko-KR" strike="sngStrike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Notifications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알림메시지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받기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Remote Config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앱 설정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 Analytics for Firebase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사용량 추적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Invite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초청메시지 보내기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AdMob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사용하여 광고 띄우기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Crash Reporting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 이용하여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크래쉬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보고하기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Test Lab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 이용하여 앱 테스트하기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875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최대 길이 원격 설정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fetchConfig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함수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C9572E-6DBC-49D6-BC69-EA57DF73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97" y="2893805"/>
            <a:ext cx="6768703" cy="3939540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Fetch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config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determine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allowed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length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of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messages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fetchConfig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long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cacheExpiration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3600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1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hour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seconds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developer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mode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enabled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reduce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cacheExpiration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0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so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that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each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fetch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goes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server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should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not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used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release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builds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endParaRPr kumimoji="0" lang="en-US" altLang="ko-KR" sz="10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mFirebaseRemoteConfig.getInfo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getConfigSettings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isDeveloperModeEnabled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cacheExpiration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mFirebaseRemoteConfig.fetch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cacheExpiration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addOnSuccessListener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OnSuccessListener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&gt;()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onSuccess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Make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fetched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config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available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via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FirebaseRemoteConfig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get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type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calls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mFirebaseRemoteConfig.activateFetched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applyRetrievedLengthLimit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lang="en-US" altLang="ko-KR" sz="10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addOnFailureListener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OnFailureListener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onFailure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NonNull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There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has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been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an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error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fetching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config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fetching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config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e.getMessage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applyRetrievedLengthLimit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lang="en-US" altLang="ko-KR" sz="10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010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최대 길이 원격 설정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applyRetrievedLengthLimit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2EDFE6-1D5C-473A-9DD3-0095DB75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61" y="3196801"/>
            <a:ext cx="5953124" cy="2123658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/** </a:t>
            </a:r>
            <a:endParaRPr kumimoji="0" lang="en-US" altLang="ko-KR" sz="12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*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Apply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retrieved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length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limit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edit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field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 </a:t>
            </a:r>
            <a:endParaRPr kumimoji="0" lang="en-US" altLang="ko-KR" sz="12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*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result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may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fresh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from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server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may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from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cached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*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values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 */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applyRetrievedLengthLimit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friendly_msg_length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mFirebaseRemoteConfig.getLong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friendly_msg_length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mMessageEditText.setFilters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InputFilter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[]{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InputFilter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LengthFilter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friendly_msg_length.intValue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())});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"FML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friendly_msg_length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842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최대 길이 원격 설정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applyRetrievedLengthLimit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2EDFE6-1D5C-473A-9DD3-0095DB75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61" y="3196801"/>
            <a:ext cx="5953124" cy="2123658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/** </a:t>
            </a:r>
            <a:endParaRPr kumimoji="0" lang="en-US" altLang="ko-KR" sz="12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*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Apply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retrieved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length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limit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edit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field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 </a:t>
            </a:r>
            <a:endParaRPr kumimoji="0" lang="en-US" altLang="ko-KR" sz="12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*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result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may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fresh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from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server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may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from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cached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*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values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 */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applyRetrievedLengthLimit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friendly_msg_length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mFirebaseRemoteConfig.getLong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friendly_msg_length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mMessageEditText.setFilters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InputFilter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[]{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InputFilter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LengthFilter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friendly_msg_length.intValue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())});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"FML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friendly_msg_length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132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최대 길이 원격 설정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onOptionsItemSelected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아래 코드로 대체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215EB0-7E4C-4441-882C-C0A2A5EA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884" y="3411912"/>
            <a:ext cx="6336231" cy="2877711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boolean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onOptionsItemSelected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MenuItem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switch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item.getItemId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case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R.id.fresh_config_menu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: 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fetchConfig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true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R.id.sign_out_menu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: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mFirebaseAuth.signOut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mUsername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ANONYMOUS;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startActivity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SignInActivity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default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: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F538A0"/>
                </a:solidFill>
                <a:latin typeface="Arial Unicode MS"/>
                <a:ea typeface="Source Code Pr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.onOptionsItemSelected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244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최대 길이 원격 설정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테스트하기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Gradle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동기화하기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실행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길이 제한이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으로 설정되어 있는지 확인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콘솔에서 길이를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15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바꾸기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앱의 오른쪽 상단 메뉴에서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fresh config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클릭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글자길이 제한이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15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바뀌었는지 확인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683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초대메시지 보내기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AppInvite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dependency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아래 코드가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app/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build.gradle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있는 지 확인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3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없으면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BDC167-3E3C-4C1C-B3D5-EB375B168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3945893"/>
            <a:ext cx="7362825" cy="89535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D8CFF48-4FAD-423A-BAB5-1A70FF6C1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4364137"/>
            <a:ext cx="6743700" cy="307777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implementation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'com.google.android.gms:play-services-appinvite:15.0.0'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0533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초대메시지 보내기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sendInvitation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A91FB8-BB49-4BFC-A77E-DDC7CD96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96" y="3273536"/>
            <a:ext cx="6759178" cy="1815882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sendInvitation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AppInviteInvitation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IntentBuilder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.invitation_title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.invitation_message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setCallToActionText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.invitation_cta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build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startActivityForResult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REQUEST_INVITE);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91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초대메시지 보내기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onActivityResult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안에 아래 큰 글씨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조건문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59335E-B406-4439-8D1B-EBB39199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622" y="3336026"/>
            <a:ext cx="5835253" cy="3354765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protected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onActivityResult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…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REQUEST_IMAGE) </a:t>
            </a:r>
            <a:r>
              <a:rPr lang="en-US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…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lang="ko-KR" altLang="ko-KR" sz="1200" b="1" dirty="0" err="1">
                <a:solidFill>
                  <a:srgbClr val="F538A0"/>
                </a:solidFill>
                <a:latin typeface="Arial Unicode MS"/>
                <a:ea typeface="Source Code Pro"/>
              </a:rPr>
              <a:t>else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dirty="0" err="1">
                <a:solidFill>
                  <a:srgbClr val="F538A0"/>
                </a:solidFill>
                <a:latin typeface="Arial Unicode MS"/>
                <a:ea typeface="Source Code Pro"/>
              </a:rPr>
              <a:t>if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 (</a:t>
            </a:r>
            <a:r>
              <a:rPr lang="ko-KR" altLang="ko-KR" sz="1200" b="1" dirty="0" err="1">
                <a:solidFill>
                  <a:srgbClr val="F8F9FA"/>
                </a:solidFill>
                <a:latin typeface="Arial Unicode MS"/>
                <a:ea typeface="Source Code Pro"/>
              </a:rPr>
              <a:t>requestCode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 == REQUEST_INVITE) { </a:t>
            </a:r>
            <a:endParaRPr lang="en-US" altLang="ko-KR" sz="1200" b="1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 err="1">
                <a:solidFill>
                  <a:srgbClr val="F538A0"/>
                </a:solidFill>
                <a:latin typeface="Arial Unicode MS"/>
                <a:ea typeface="Source Code Pro"/>
              </a:rPr>
              <a:t>if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 (</a:t>
            </a:r>
            <a:r>
              <a:rPr lang="ko-KR" altLang="ko-KR" sz="1200" b="1" dirty="0" err="1">
                <a:solidFill>
                  <a:srgbClr val="F8F9FA"/>
                </a:solidFill>
                <a:latin typeface="Arial Unicode MS"/>
                <a:ea typeface="Source Code Pro"/>
              </a:rPr>
              <a:t>resultCode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 == RESULT_OK) { </a:t>
            </a:r>
            <a:endParaRPr lang="en-US" altLang="ko-KR" sz="1200" b="1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//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Check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how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many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invitations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were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sent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and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log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.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 </a:t>
            </a:r>
            <a:endParaRPr lang="en-US" altLang="ko-KR" sz="1200" b="1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 err="1">
                <a:solidFill>
                  <a:srgbClr val="24C1E0"/>
                </a:solidFill>
                <a:latin typeface="Arial Unicode MS"/>
                <a:ea typeface="Source Code Pro"/>
              </a:rPr>
              <a:t>String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[] </a:t>
            </a:r>
            <a:r>
              <a:rPr lang="ko-KR" altLang="ko-KR" sz="1200" b="1" dirty="0" err="1">
                <a:solidFill>
                  <a:srgbClr val="F8F9FA"/>
                </a:solidFill>
                <a:latin typeface="Arial Unicode MS"/>
                <a:ea typeface="Source Code Pro"/>
              </a:rPr>
              <a:t>ids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 = </a:t>
            </a:r>
            <a:r>
              <a:rPr lang="ko-KR" altLang="ko-KR" sz="1200" b="1" dirty="0" err="1">
                <a:solidFill>
                  <a:srgbClr val="24C1E0"/>
                </a:solidFill>
                <a:latin typeface="Arial Unicode MS"/>
                <a:ea typeface="Source Code Pro"/>
              </a:rPr>
              <a:t>AppInviteInvitation</a:t>
            </a:r>
            <a:r>
              <a:rPr lang="ko-KR" altLang="ko-KR" sz="1200" b="1" dirty="0" err="1">
                <a:solidFill>
                  <a:srgbClr val="F8F9FA"/>
                </a:solidFill>
                <a:latin typeface="Arial Unicode MS"/>
                <a:ea typeface="Source Code Pro"/>
              </a:rPr>
              <a:t>.getInvitationIds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(</a:t>
            </a:r>
            <a:r>
              <a:rPr lang="ko-KR" altLang="ko-KR" sz="1200" b="1" dirty="0" err="1">
                <a:solidFill>
                  <a:srgbClr val="F8F9FA"/>
                </a:solidFill>
                <a:latin typeface="Arial Unicode MS"/>
                <a:ea typeface="Source Code Pro"/>
              </a:rPr>
              <a:t>resultCode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, </a:t>
            </a:r>
            <a:r>
              <a:rPr lang="ko-KR" altLang="ko-KR" sz="1200" b="1" dirty="0" err="1">
                <a:solidFill>
                  <a:srgbClr val="F8F9FA"/>
                </a:solidFill>
                <a:latin typeface="Arial Unicode MS"/>
                <a:ea typeface="Source Code Pro"/>
              </a:rPr>
              <a:t>data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); </a:t>
            </a:r>
            <a:endParaRPr lang="en-US" altLang="ko-KR" sz="1200" b="1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 err="1">
                <a:solidFill>
                  <a:srgbClr val="24C1E0"/>
                </a:solidFill>
                <a:latin typeface="Arial Unicode MS"/>
                <a:ea typeface="Source Code Pro"/>
              </a:rPr>
              <a:t>Log</a:t>
            </a:r>
            <a:r>
              <a:rPr lang="ko-KR" altLang="ko-KR" sz="1200" b="1" dirty="0" err="1">
                <a:solidFill>
                  <a:srgbClr val="F8F9FA"/>
                </a:solidFill>
                <a:latin typeface="Arial Unicode MS"/>
                <a:ea typeface="Source Code Pro"/>
              </a:rPr>
              <a:t>.d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(TAG, </a:t>
            </a:r>
            <a:r>
              <a:rPr lang="ko-KR" altLang="ko-KR" sz="1200" b="1" dirty="0">
                <a:solidFill>
                  <a:srgbClr val="34A853"/>
                </a:solidFill>
                <a:latin typeface="Arial Unicode MS"/>
                <a:ea typeface="Source Code Pro"/>
              </a:rPr>
              <a:t>"</a:t>
            </a:r>
            <a:r>
              <a:rPr lang="ko-KR" altLang="ko-KR" sz="1200" b="1" dirty="0" err="1">
                <a:solidFill>
                  <a:srgbClr val="34A853"/>
                </a:solidFill>
                <a:latin typeface="Arial Unicode MS"/>
                <a:ea typeface="Source Code Pro"/>
              </a:rPr>
              <a:t>Invitations</a:t>
            </a:r>
            <a:r>
              <a:rPr lang="ko-KR" altLang="ko-KR" sz="1200" b="1" dirty="0">
                <a:solidFill>
                  <a:srgbClr val="34A853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dirty="0" err="1">
                <a:solidFill>
                  <a:srgbClr val="34A853"/>
                </a:solidFill>
                <a:latin typeface="Arial Unicode MS"/>
                <a:ea typeface="Source Code Pro"/>
              </a:rPr>
              <a:t>sent</a:t>
            </a:r>
            <a:r>
              <a:rPr lang="ko-KR" altLang="ko-KR" sz="1200" b="1" dirty="0">
                <a:solidFill>
                  <a:srgbClr val="34A853"/>
                </a:solidFill>
                <a:latin typeface="Arial Unicode MS"/>
                <a:ea typeface="Source Code Pro"/>
              </a:rPr>
              <a:t>: "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 + </a:t>
            </a:r>
            <a:r>
              <a:rPr lang="ko-KR" altLang="ko-KR" sz="1200" b="1" dirty="0" err="1">
                <a:solidFill>
                  <a:srgbClr val="F8F9FA"/>
                </a:solidFill>
                <a:latin typeface="Arial Unicode MS"/>
                <a:ea typeface="Source Code Pro"/>
              </a:rPr>
              <a:t>ids.length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); </a:t>
            </a:r>
            <a:endParaRPr lang="en-US" altLang="ko-KR" sz="1200" b="1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} </a:t>
            </a:r>
            <a:r>
              <a:rPr lang="ko-KR" altLang="ko-KR" sz="1200" b="1" dirty="0" err="1">
                <a:solidFill>
                  <a:srgbClr val="F538A0"/>
                </a:solidFill>
                <a:latin typeface="Arial Unicode MS"/>
                <a:ea typeface="Source Code Pro"/>
              </a:rPr>
              <a:t>else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 { </a:t>
            </a:r>
            <a:endParaRPr lang="en-US" altLang="ko-KR" sz="1200" b="1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//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Sending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failed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or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it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was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canceled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,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show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failure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message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to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the</a:t>
            </a:r>
            <a:r>
              <a:rPr lang="ko-KR" altLang="ko-KR" sz="1200" b="1" i="1" dirty="0">
                <a:solidFill>
                  <a:srgbClr val="BDC1C6"/>
                </a:solidFill>
                <a:latin typeface="Arial Unicode MS"/>
                <a:ea typeface="Source Code Pro"/>
              </a:rPr>
              <a:t> user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 </a:t>
            </a:r>
            <a:endParaRPr lang="en-US" altLang="ko-KR" sz="1200" b="1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 err="1">
                <a:solidFill>
                  <a:srgbClr val="24C1E0"/>
                </a:solidFill>
                <a:latin typeface="Arial Unicode MS"/>
                <a:ea typeface="Source Code Pro"/>
              </a:rPr>
              <a:t>Log</a:t>
            </a:r>
            <a:r>
              <a:rPr lang="ko-KR" altLang="ko-KR" sz="1200" b="1" dirty="0" err="1">
                <a:solidFill>
                  <a:srgbClr val="F8F9FA"/>
                </a:solidFill>
                <a:latin typeface="Arial Unicode MS"/>
                <a:ea typeface="Source Code Pro"/>
              </a:rPr>
              <a:t>.d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(TAG, </a:t>
            </a:r>
            <a:r>
              <a:rPr lang="ko-KR" altLang="ko-KR" sz="1200" b="1" dirty="0">
                <a:solidFill>
                  <a:srgbClr val="34A853"/>
                </a:solidFill>
                <a:latin typeface="Arial Unicode MS"/>
                <a:ea typeface="Source Code Pro"/>
              </a:rPr>
              <a:t>"</a:t>
            </a:r>
            <a:r>
              <a:rPr lang="ko-KR" altLang="ko-KR" sz="1200" b="1" dirty="0" err="1">
                <a:solidFill>
                  <a:srgbClr val="34A853"/>
                </a:solidFill>
                <a:latin typeface="Arial Unicode MS"/>
                <a:ea typeface="Source Code Pro"/>
              </a:rPr>
              <a:t>Failed</a:t>
            </a:r>
            <a:r>
              <a:rPr lang="ko-KR" altLang="ko-KR" sz="1200" b="1" dirty="0">
                <a:solidFill>
                  <a:srgbClr val="34A853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dirty="0" err="1">
                <a:solidFill>
                  <a:srgbClr val="34A853"/>
                </a:solidFill>
                <a:latin typeface="Arial Unicode MS"/>
                <a:ea typeface="Source Code Pro"/>
              </a:rPr>
              <a:t>to</a:t>
            </a:r>
            <a:r>
              <a:rPr lang="ko-KR" altLang="ko-KR" sz="1200" b="1" dirty="0">
                <a:solidFill>
                  <a:srgbClr val="34A853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dirty="0" err="1">
                <a:solidFill>
                  <a:srgbClr val="34A853"/>
                </a:solidFill>
                <a:latin typeface="Arial Unicode MS"/>
                <a:ea typeface="Source Code Pro"/>
              </a:rPr>
              <a:t>send</a:t>
            </a:r>
            <a:r>
              <a:rPr lang="ko-KR" altLang="ko-KR" sz="1200" b="1" dirty="0">
                <a:solidFill>
                  <a:srgbClr val="34A853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200" b="1" dirty="0" err="1">
                <a:solidFill>
                  <a:srgbClr val="34A853"/>
                </a:solidFill>
                <a:latin typeface="Arial Unicode MS"/>
                <a:ea typeface="Source Code Pro"/>
              </a:rPr>
              <a:t>invitation</a:t>
            </a:r>
            <a:r>
              <a:rPr lang="ko-KR" altLang="ko-KR" sz="1200" b="1" dirty="0">
                <a:solidFill>
                  <a:srgbClr val="34A853"/>
                </a:solidFill>
                <a:latin typeface="Arial Unicode MS"/>
                <a:ea typeface="Source Code Pro"/>
              </a:rPr>
              <a:t>."</a:t>
            </a: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); </a:t>
            </a:r>
            <a:endParaRPr lang="en-US" altLang="ko-KR" sz="1200" b="1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} </a:t>
            </a:r>
            <a:endParaRPr lang="en-US" altLang="ko-KR" sz="1200" b="1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F8F9FA"/>
                </a:solidFill>
                <a:latin typeface="Arial Unicode MS"/>
                <a:ea typeface="Source Code Pro"/>
              </a:rPr>
              <a:t>} </a:t>
            </a:r>
            <a:endParaRPr lang="en-US" altLang="ko-KR" sz="1200" b="1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}</a:t>
            </a:r>
            <a:r>
              <a:rPr lang="ko-KR" altLang="ko-KR" sz="1000" dirty="0"/>
              <a:t> </a:t>
            </a:r>
            <a:endParaRPr lang="ko-KR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26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초대메시지 보내기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onOptionsItemSelected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아래 큰 글씨 코드 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7F57B0-AB8E-41CB-9958-8891BB3A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173" y="3567233"/>
            <a:ext cx="4152900" cy="166199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onOptionsItemSelected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MenuItem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switch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item.getItemId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case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R.id.invite_menu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: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sendInvitation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true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F538A0"/>
                </a:solidFill>
                <a:latin typeface="Arial Unicode MS"/>
                <a:ea typeface="Source Code Pro"/>
              </a:rPr>
              <a:t>case</a:t>
            </a:r>
            <a:r>
              <a:rPr lang="ko-KR" altLang="ko-KR" sz="1000" dirty="0">
                <a:solidFill>
                  <a:srgbClr val="F538A0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1000" dirty="0" err="1">
                <a:solidFill>
                  <a:srgbClr val="F8F9FA"/>
                </a:solidFill>
                <a:latin typeface="Arial Unicode MS"/>
                <a:ea typeface="Source Code Pro"/>
              </a:rPr>
              <a:t>R.id</a:t>
            </a:r>
            <a:r>
              <a:rPr lang="ko-KR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.</a:t>
            </a:r>
            <a:r>
              <a:rPr lang="en-US" altLang="ko-KR" sz="1000" dirty="0" err="1">
                <a:solidFill>
                  <a:srgbClr val="F8F9FA"/>
                </a:solidFill>
                <a:latin typeface="Arial Unicode MS"/>
                <a:ea typeface="Source Code Pro"/>
              </a:rPr>
              <a:t>fresh_config_menu</a:t>
            </a:r>
            <a:r>
              <a:rPr lang="ko-KR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:</a:t>
            </a:r>
            <a:endParaRPr lang="en-US" altLang="ko-KR" sz="10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              …</a:t>
            </a:r>
            <a:endParaRPr lang="en-US" altLang="ko-KR" sz="1000" dirty="0">
              <a:solidFill>
                <a:srgbClr val="F538A0"/>
              </a:solidFill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17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초대메시지 보내기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테스트 해보기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실행하기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오른쪽 상단 메뉴에서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Invite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초대 메시지 보내기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초대 메시지가 수신이 되었는지 확인하기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앱이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Play Store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등록이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되어있다면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초대장을 수락했을 시 바로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Play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Store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이동하여 설치 가능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52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8.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인덱싱하기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 indexing dependency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아래의 코드가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app/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build.gradle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파일에 있는 지 확인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A9A7E8-99B6-4193-B2D9-040822970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3919537"/>
            <a:ext cx="7410450" cy="962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7762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12.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사용흐름 추적하기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Analytics dependency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app/</a:t>
            </a:r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build.gradle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파일에 아래 코드가 있는지 확인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아래 변수를 추가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04CAAC-5470-471F-9E58-8617F1B54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" y="3662362"/>
            <a:ext cx="7362825" cy="9429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4164883-98E4-40C7-ACF0-FE35C32E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5517149"/>
            <a:ext cx="526732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FirebaseAnalytics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mFirebaseAnalytics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00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83319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12.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사용흐름 추적하기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</a:t>
            </a:r>
            <a:r>
              <a:rPr lang="en-US" altLang="ko-KR" sz="2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onCreate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아래 변수를 초기화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15CEC4-34FC-4957-BF66-79D1D5701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80" y="3712727"/>
            <a:ext cx="4889270" cy="307777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mFirebaseAnalytics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FirebaseAnalytics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793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12.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사용흐름 추적하기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초대 이벤트 기록하기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onActivityResult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두번째 조건문을 아래 코드로 변경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            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413C3C-9728-4486-8F82-B67DD63CC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3429000"/>
            <a:ext cx="6957449" cy="3323987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protected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onActivityResult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.onActivityResult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onActivityResult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REQUEST_IMAGE)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           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... </a:t>
            </a:r>
            <a:endParaRPr kumimoji="0" lang="en-US" altLang="ko-KR" sz="10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REQUEST_INVITE)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RESULT_OK) {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Bundle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payload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Bundle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payload.putString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FirebaseAnalytics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Param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.VALUE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sent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mFirebaseAnalytics.logEvent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FirebaseAnalytics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Event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.SHARE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payload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Check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how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many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invitations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were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sent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and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[]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ids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AppInviteInvitation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.getInvitationIds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Invitations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sent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"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ids.length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Bundle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payload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Bundle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payload.putString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FirebaseAnalytics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Param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.VALUE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not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sent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mFirebaseAnalytics.logEvent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FirebaseAnalytics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Event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.SHARE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payload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Sending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failed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or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it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was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canceled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show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failure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message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user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Failed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send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invitation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2374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13.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광고 넣기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app/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build.gradle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AdMob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dependency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없는 경우만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Activity_main.xml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ads namespace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 있는지 확인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84866C-83E5-4496-B854-47D94341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3061901"/>
            <a:ext cx="4857750" cy="276999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implementation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'com.google.android.gms:play-services-ads:15.0.0'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838007-F991-49BE-97AA-E6C0704F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24" y="4135965"/>
            <a:ext cx="7363326" cy="113877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RelativeLayout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xmlns:android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"http://schemas.android.com/apk/res/android"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xmlns:tools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"http://schemas.android.com/tools"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xmlns:ads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"http://schemas.android.com/apk/res-auto"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tools:context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com.google.firebase.codelab.friendlychat.MainActivity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843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13.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광고 넣기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Activity_main.xml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RelativeLayout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안에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adView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추가하기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DBB89E-5316-4311-B256-5E431F46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285" y="3301708"/>
            <a:ext cx="4703890" cy="2031325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com.google.android.gms.ads.AdView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"@+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adView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android:layout_width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wrap_content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android:layout_height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wrap_content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android:layout_centerHorizontal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android:layout_alignParentTop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ads:adSize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"BANNER"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ads:adUnitId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banner_ad_unit_id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4C1E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com.google.android.gms.ads.AdView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5440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13.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광고 넣기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Activity_main.xml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RecyclerView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아래와 같이 업데이트하기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E6FC1A-462E-47F4-932F-23C8E12B0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78" y="3630842"/>
            <a:ext cx="4902179" cy="1477328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&lt;android.support.v7.widget.RecyclerView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"@+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messageRecyclerView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android:layout_width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match_parent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android:layout_height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match_parent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android:layout_below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"@+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/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adView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android:layout_above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"@+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linearLayout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/&gt;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06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13.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광고 넣기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아래 변수 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onCreate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안에 아래 코드 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457200" lvl="1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5FE104-8CFD-45D4-904C-B15E3DA9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88" y="2979640"/>
            <a:ext cx="2897204" cy="369332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AdView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mAdView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6FDF2E-685E-486F-BC03-A78E5C22D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88" y="4284339"/>
            <a:ext cx="5490477" cy="830997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AdView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R.id.adView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AdRequest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adRequest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AdRequest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build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mAdView.loadAd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adRequest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417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13.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광고 넣기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라이프사이클에 따른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이벤트핸들링용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코드 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04DF43-2D9F-43CD-A65A-24D61598B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943" y="2905139"/>
            <a:ext cx="2936307" cy="3785652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onPause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!=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mAdView.pause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mFirebaseAdapter.stopListening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.onPause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/**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Called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when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returning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activity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*/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onResume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.onResume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mFirebaseAdapter.startListening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!=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mAdView.resume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/**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Called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before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activity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destroyed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*/</a:t>
            </a:r>
            <a:endParaRPr kumimoji="0" lang="en-US" altLang="ko-KR" sz="10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onDestroy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!=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mAdView.destroy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.onDestroy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713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13.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광고 넣기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테스트하기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실행하기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광고가 보이는지 확인하기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0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*Android Activity</a:t>
            </a:r>
            <a:r>
              <a:rPr lang="ko-KR" altLang="en-US" dirty="0"/>
              <a:t> </a:t>
            </a:r>
            <a:r>
              <a:rPr lang="en-US" altLang="ko-KR" dirty="0" err="1"/>
              <a:t>LifeCycle</a:t>
            </a:r>
            <a:endParaRPr lang="ko-KR" altLang="en-US" dirty="0"/>
          </a:p>
        </p:txBody>
      </p:sp>
      <p:pic>
        <p:nvPicPr>
          <p:cNvPr id="102402" name="Picture 2" descr="ì¡í°ë¹í° ìëªì£¼ê¸°">
            <a:extLst>
              <a:ext uri="{FF2B5EF4-FFF2-40B4-BE49-F238E27FC236}">
                <a16:creationId xmlns:a16="http://schemas.microsoft.com/office/drawing/2014/main" id="{C4A4B794-73E2-4DB7-80BC-61AD6192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9" y="1846263"/>
            <a:ext cx="8410961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077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8.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인덱싱하기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Intent filter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아래의 코드 중 큰 글씨만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AndroidManifest.xml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파일에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30677-F434-4246-83DF-109FA9973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13" y="3537630"/>
            <a:ext cx="7869555" cy="2523768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activity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com.google.firebase.codelab.friendlychat.MainActivity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intent-filter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android.intent.action.MAIN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/&gt;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category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android.intent.category.LAUNCHER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/&gt;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intent-filter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intent-filter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action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android:name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android.intent.action.VIEW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/&gt;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24C1E0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category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android:name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android.intent.category.DEFAULT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/&gt;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category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android:name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android.intent.category.BROWSABLE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/&gt;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android:host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friendlychat.firebase.google.com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android:scheme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http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EDA912"/>
                </a:solidFill>
                <a:effectLst/>
                <a:latin typeface="Arial Unicode MS"/>
                <a:ea typeface="Source Code Pro"/>
              </a:rPr>
              <a:t>android:pathPrefix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"/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message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/&gt;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&lt;/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intent-filter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activity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735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*Android Activity</a:t>
            </a:r>
            <a:r>
              <a:rPr lang="ko-KR" altLang="en-US" dirty="0"/>
              <a:t> </a:t>
            </a:r>
            <a:r>
              <a:rPr lang="en-US" altLang="ko-KR" dirty="0" err="1"/>
              <a:t>LifeCycle</a:t>
            </a:r>
            <a:endParaRPr lang="ko-KR" altLang="en-US" dirty="0"/>
          </a:p>
        </p:txBody>
      </p:sp>
      <p:pic>
        <p:nvPicPr>
          <p:cNvPr id="102402" name="Picture 2" descr="ì¡í°ë¹í° ìëªì£¼ê¸°">
            <a:extLst>
              <a:ext uri="{FF2B5EF4-FFF2-40B4-BE49-F238E27FC236}">
                <a16:creationId xmlns:a16="http://schemas.microsoft.com/office/drawing/2014/main" id="{C4A4B794-73E2-4DB7-80BC-61AD6192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9" y="1846263"/>
            <a:ext cx="8410961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698D5-C5A4-4E06-AE39-77D609AA7A0E}"/>
              </a:ext>
            </a:extLst>
          </p:cNvPr>
          <p:cNvSpPr txBox="1"/>
          <p:nvPr/>
        </p:nvSpPr>
        <p:spPr>
          <a:xfrm>
            <a:off x="1781176" y="4791075"/>
            <a:ext cx="373380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어플리케이션이 처음 시작할 때 </a:t>
            </a:r>
            <a:r>
              <a:rPr lang="en-US" altLang="ko-KR" dirty="0"/>
              <a:t>(Activity</a:t>
            </a:r>
            <a:r>
              <a:rPr lang="ko-KR" altLang="en-US" dirty="0"/>
              <a:t>가 처음 만들어질 때</a:t>
            </a:r>
            <a:r>
              <a:rPr lang="en-US" altLang="ko-KR" dirty="0"/>
              <a:t>)</a:t>
            </a:r>
            <a:r>
              <a:rPr lang="ko-KR" altLang="en-US" dirty="0"/>
              <a:t> 호출되는 함수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함수안에서는 주로 </a:t>
            </a:r>
            <a:r>
              <a:rPr lang="en-US" altLang="ko-KR" dirty="0"/>
              <a:t>view</a:t>
            </a:r>
            <a:r>
              <a:rPr lang="ko-KR" altLang="en-US" dirty="0"/>
              <a:t>를 만들며 이전 상태의 정보를 담고있는 </a:t>
            </a:r>
            <a:r>
              <a:rPr lang="en-US" altLang="ko-KR" dirty="0"/>
              <a:t>Bundle</a:t>
            </a:r>
            <a:r>
              <a:rPr lang="ko-KR" altLang="en-US" dirty="0"/>
              <a:t>을 제공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8C108-D068-44C2-AAF0-D160773CBDC9}"/>
              </a:ext>
            </a:extLst>
          </p:cNvPr>
          <p:cNvSpPr/>
          <p:nvPr/>
        </p:nvSpPr>
        <p:spPr>
          <a:xfrm>
            <a:off x="366519" y="4314825"/>
            <a:ext cx="881256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859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*Android Activity</a:t>
            </a:r>
            <a:r>
              <a:rPr lang="ko-KR" altLang="en-US" dirty="0"/>
              <a:t> </a:t>
            </a:r>
            <a:r>
              <a:rPr lang="en-US" altLang="ko-KR" dirty="0" err="1"/>
              <a:t>LifeCycle</a:t>
            </a:r>
            <a:endParaRPr lang="ko-KR" altLang="en-US" dirty="0"/>
          </a:p>
        </p:txBody>
      </p:sp>
      <p:pic>
        <p:nvPicPr>
          <p:cNvPr id="102402" name="Picture 2" descr="ì¡í°ë¹í° ìëªì£¼ê¸°">
            <a:extLst>
              <a:ext uri="{FF2B5EF4-FFF2-40B4-BE49-F238E27FC236}">
                <a16:creationId xmlns:a16="http://schemas.microsoft.com/office/drawing/2014/main" id="{C4A4B794-73E2-4DB7-80BC-61AD6192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9" y="1846263"/>
            <a:ext cx="8410961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698D5-C5A4-4E06-AE39-77D609AA7A0E}"/>
              </a:ext>
            </a:extLst>
          </p:cNvPr>
          <p:cNvSpPr txBox="1"/>
          <p:nvPr/>
        </p:nvSpPr>
        <p:spPr>
          <a:xfrm>
            <a:off x="1781176" y="4791075"/>
            <a:ext cx="37338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Activity</a:t>
            </a:r>
            <a:r>
              <a:rPr lang="ko-KR" altLang="en-US" dirty="0"/>
              <a:t>가 다시 시작되기 전</a:t>
            </a:r>
            <a:r>
              <a:rPr lang="en-US" altLang="ko-KR" dirty="0"/>
              <a:t>,</a:t>
            </a:r>
            <a:r>
              <a:rPr lang="ko-KR" altLang="en-US" dirty="0"/>
              <a:t> 사용자에게 </a:t>
            </a:r>
            <a:r>
              <a:rPr lang="ko-KR" altLang="en-US" dirty="0" err="1"/>
              <a:t>보여지기</a:t>
            </a:r>
            <a:r>
              <a:rPr lang="ko-KR" altLang="en-US" dirty="0"/>
              <a:t> 직전에 호출되는 함수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8A7660-EB78-4D9D-B80A-F44B52DAA2D9}"/>
              </a:ext>
            </a:extLst>
          </p:cNvPr>
          <p:cNvSpPr/>
          <p:nvPr/>
        </p:nvSpPr>
        <p:spPr>
          <a:xfrm>
            <a:off x="1357119" y="3520281"/>
            <a:ext cx="1109856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722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*Android Activity</a:t>
            </a:r>
            <a:r>
              <a:rPr lang="ko-KR" altLang="en-US" dirty="0"/>
              <a:t> </a:t>
            </a:r>
            <a:r>
              <a:rPr lang="en-US" altLang="ko-KR" dirty="0" err="1"/>
              <a:t>LifeCycle</a:t>
            </a:r>
            <a:endParaRPr lang="ko-KR" altLang="en-US" dirty="0"/>
          </a:p>
        </p:txBody>
      </p:sp>
      <p:pic>
        <p:nvPicPr>
          <p:cNvPr id="102402" name="Picture 2" descr="ì¡í°ë¹í° ìëªì£¼ê¸°">
            <a:extLst>
              <a:ext uri="{FF2B5EF4-FFF2-40B4-BE49-F238E27FC236}">
                <a16:creationId xmlns:a16="http://schemas.microsoft.com/office/drawing/2014/main" id="{C4A4B794-73E2-4DB7-80BC-61AD6192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9" y="1846263"/>
            <a:ext cx="8410961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698D5-C5A4-4E06-AE39-77D609AA7A0E}"/>
              </a:ext>
            </a:extLst>
          </p:cNvPr>
          <p:cNvSpPr txBox="1"/>
          <p:nvPr/>
        </p:nvSpPr>
        <p:spPr>
          <a:xfrm>
            <a:off x="1781176" y="4791075"/>
            <a:ext cx="3733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Activity</a:t>
            </a:r>
            <a:r>
              <a:rPr lang="ko-KR" altLang="en-US" dirty="0"/>
              <a:t>가 비로소 화면에 보여지는 단계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8C108-D068-44C2-AAF0-D160773CBDC9}"/>
              </a:ext>
            </a:extLst>
          </p:cNvPr>
          <p:cNvSpPr/>
          <p:nvPr/>
        </p:nvSpPr>
        <p:spPr>
          <a:xfrm>
            <a:off x="2414394" y="2415381"/>
            <a:ext cx="1109856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3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*Android Activity</a:t>
            </a:r>
            <a:r>
              <a:rPr lang="ko-KR" altLang="en-US" dirty="0"/>
              <a:t> </a:t>
            </a:r>
            <a:r>
              <a:rPr lang="en-US" altLang="ko-KR" dirty="0" err="1"/>
              <a:t>LifeCycle</a:t>
            </a:r>
            <a:endParaRPr lang="ko-KR" altLang="en-US" dirty="0"/>
          </a:p>
        </p:txBody>
      </p:sp>
      <p:pic>
        <p:nvPicPr>
          <p:cNvPr id="102402" name="Picture 2" descr="ì¡í°ë¹í° ìëªì£¼ê¸°">
            <a:extLst>
              <a:ext uri="{FF2B5EF4-FFF2-40B4-BE49-F238E27FC236}">
                <a16:creationId xmlns:a16="http://schemas.microsoft.com/office/drawing/2014/main" id="{C4A4B794-73E2-4DB7-80BC-61AD6192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9" y="1846263"/>
            <a:ext cx="8410961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698D5-C5A4-4E06-AE39-77D609AA7A0E}"/>
              </a:ext>
            </a:extLst>
          </p:cNvPr>
          <p:cNvSpPr txBox="1"/>
          <p:nvPr/>
        </p:nvSpPr>
        <p:spPr>
          <a:xfrm>
            <a:off x="1666876" y="4709687"/>
            <a:ext cx="5534024" cy="212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다른 </a:t>
            </a:r>
            <a:r>
              <a:rPr lang="en-US" altLang="ko-KR" sz="1600" dirty="0"/>
              <a:t>Activity</a:t>
            </a:r>
            <a:r>
              <a:rPr lang="ko-KR" altLang="en-US" sz="1600" dirty="0"/>
              <a:t>가 호출되기 전</a:t>
            </a:r>
            <a:r>
              <a:rPr lang="en-US" altLang="ko-KR" sz="1600" dirty="0"/>
              <a:t>, </a:t>
            </a:r>
            <a:r>
              <a:rPr lang="ko-KR" altLang="en-US" sz="1600" dirty="0"/>
              <a:t>기존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위에 다른 </a:t>
            </a:r>
            <a:r>
              <a:rPr lang="en-US" altLang="ko-KR" sz="1600" dirty="0"/>
              <a:t>Activity</a:t>
            </a:r>
            <a:r>
              <a:rPr lang="ko-KR" altLang="en-US" sz="1600" dirty="0"/>
              <a:t>가 올라왔지만 완전히 가려지지 않은 상태에서 호출되는 함수 </a:t>
            </a:r>
            <a:r>
              <a:rPr lang="en-US" altLang="ko-KR" sz="1600" dirty="0"/>
              <a:t>(</a:t>
            </a:r>
            <a:r>
              <a:rPr lang="ko-KR" altLang="en-US" sz="1600" dirty="0"/>
              <a:t>일부분이 보이거나 투명인 상태</a:t>
            </a:r>
            <a:r>
              <a:rPr lang="en-US" altLang="ko-KR" sz="1600" dirty="0"/>
              <a:t>).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영구적인 데이터 저장은 이 함수에서 수행하는 것이 좋음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다른 </a:t>
            </a:r>
            <a:r>
              <a:rPr lang="en-US" altLang="ko-KR" sz="1600" dirty="0"/>
              <a:t>Activity</a:t>
            </a:r>
            <a:r>
              <a:rPr lang="ko-KR" altLang="en-US" sz="1600" dirty="0"/>
              <a:t>가 호출되는 시간이 지연되므로 가급적 많은 작업은 하지 않는 것이 바람직함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8C108-D068-44C2-AAF0-D160773CBDC9}"/>
              </a:ext>
            </a:extLst>
          </p:cNvPr>
          <p:cNvSpPr/>
          <p:nvPr/>
        </p:nvSpPr>
        <p:spPr>
          <a:xfrm>
            <a:off x="5514976" y="2443381"/>
            <a:ext cx="1109856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353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*Android Activity</a:t>
            </a:r>
            <a:r>
              <a:rPr lang="ko-KR" altLang="en-US" dirty="0"/>
              <a:t> </a:t>
            </a:r>
            <a:r>
              <a:rPr lang="en-US" altLang="ko-KR" dirty="0" err="1"/>
              <a:t>LifeCycle</a:t>
            </a:r>
            <a:endParaRPr lang="ko-KR" altLang="en-US" dirty="0"/>
          </a:p>
        </p:txBody>
      </p:sp>
      <p:pic>
        <p:nvPicPr>
          <p:cNvPr id="102402" name="Picture 2" descr="ì¡í°ë¹í° ìëªì£¼ê¸°">
            <a:extLst>
              <a:ext uri="{FF2B5EF4-FFF2-40B4-BE49-F238E27FC236}">
                <a16:creationId xmlns:a16="http://schemas.microsoft.com/office/drawing/2014/main" id="{C4A4B794-73E2-4DB7-80BC-61AD6192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9" y="1846263"/>
            <a:ext cx="8410961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698D5-C5A4-4E06-AE39-77D609AA7A0E}"/>
              </a:ext>
            </a:extLst>
          </p:cNvPr>
          <p:cNvSpPr txBox="1"/>
          <p:nvPr/>
        </p:nvSpPr>
        <p:spPr>
          <a:xfrm>
            <a:off x="1781176" y="4791075"/>
            <a:ext cx="518579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</a:t>
            </a:r>
            <a:r>
              <a:rPr lang="en-US" altLang="ko-KR" dirty="0"/>
              <a:t>Activity</a:t>
            </a:r>
            <a:r>
              <a:rPr lang="ko-KR" altLang="en-US" dirty="0"/>
              <a:t>의 호출로 기존 </a:t>
            </a:r>
            <a:r>
              <a:rPr lang="en-US" altLang="ko-KR" dirty="0"/>
              <a:t>Activity</a:t>
            </a:r>
            <a:r>
              <a:rPr lang="ko-KR" altLang="en-US" dirty="0"/>
              <a:t>가 완전히 가려졌을 경우 </a:t>
            </a:r>
            <a:r>
              <a:rPr lang="en-US" altLang="ko-KR" dirty="0"/>
              <a:t>(</a:t>
            </a:r>
            <a:r>
              <a:rPr lang="ko-KR" altLang="en-US" dirty="0"/>
              <a:t>홈버튼을 누른 경우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Activity</a:t>
            </a:r>
            <a:r>
              <a:rPr lang="ko-KR" altLang="en-US" dirty="0"/>
              <a:t>로 이동한 경우</a:t>
            </a:r>
            <a:r>
              <a:rPr lang="en-US" altLang="ko-KR" dirty="0"/>
              <a:t>) </a:t>
            </a:r>
            <a:r>
              <a:rPr lang="ko-KR" altLang="en-US" dirty="0"/>
              <a:t>에 불리는 함수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8C108-D068-44C2-AAF0-D160773CBDC9}"/>
              </a:ext>
            </a:extLst>
          </p:cNvPr>
          <p:cNvSpPr/>
          <p:nvPr/>
        </p:nvSpPr>
        <p:spPr>
          <a:xfrm>
            <a:off x="6412046" y="3482181"/>
            <a:ext cx="1109856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285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*Android Activity</a:t>
            </a:r>
            <a:r>
              <a:rPr lang="ko-KR" altLang="en-US" dirty="0"/>
              <a:t> </a:t>
            </a:r>
            <a:r>
              <a:rPr lang="en-US" altLang="ko-KR" dirty="0" err="1"/>
              <a:t>LifeCycle</a:t>
            </a:r>
            <a:endParaRPr lang="ko-KR" altLang="en-US" dirty="0"/>
          </a:p>
        </p:txBody>
      </p:sp>
      <p:pic>
        <p:nvPicPr>
          <p:cNvPr id="102402" name="Picture 2" descr="ì¡í°ë¹í° ìëªì£¼ê¸°">
            <a:extLst>
              <a:ext uri="{FF2B5EF4-FFF2-40B4-BE49-F238E27FC236}">
                <a16:creationId xmlns:a16="http://schemas.microsoft.com/office/drawing/2014/main" id="{C4A4B794-73E2-4DB7-80BC-61AD6192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9" y="1846263"/>
            <a:ext cx="8410961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698D5-C5A4-4E06-AE39-77D609AA7A0E}"/>
              </a:ext>
            </a:extLst>
          </p:cNvPr>
          <p:cNvSpPr txBox="1"/>
          <p:nvPr/>
        </p:nvSpPr>
        <p:spPr>
          <a:xfrm>
            <a:off x="1979100" y="4934649"/>
            <a:ext cx="51857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Activity</a:t>
            </a:r>
            <a:r>
              <a:rPr lang="ko-KR" altLang="en-US" dirty="0"/>
              <a:t>가 멈췄다가 다시 호출될 때 불리는 함수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8C108-D068-44C2-AAF0-D160773CBDC9}"/>
              </a:ext>
            </a:extLst>
          </p:cNvPr>
          <p:cNvSpPr/>
          <p:nvPr/>
        </p:nvSpPr>
        <p:spPr>
          <a:xfrm>
            <a:off x="4017071" y="4147020"/>
            <a:ext cx="1109856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787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*Android Activity</a:t>
            </a:r>
            <a:r>
              <a:rPr lang="ko-KR" altLang="en-US" dirty="0"/>
              <a:t> </a:t>
            </a:r>
            <a:r>
              <a:rPr lang="en-US" altLang="ko-KR" dirty="0" err="1"/>
              <a:t>LifeCycle</a:t>
            </a:r>
            <a:endParaRPr lang="ko-KR" altLang="en-US" dirty="0"/>
          </a:p>
        </p:txBody>
      </p:sp>
      <p:pic>
        <p:nvPicPr>
          <p:cNvPr id="102402" name="Picture 2" descr="ì¡í°ë¹í° ìëªì£¼ê¸°">
            <a:extLst>
              <a:ext uri="{FF2B5EF4-FFF2-40B4-BE49-F238E27FC236}">
                <a16:creationId xmlns:a16="http://schemas.microsoft.com/office/drawing/2014/main" id="{C4A4B794-73E2-4DB7-80BC-61AD6192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9" y="1846263"/>
            <a:ext cx="8410961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698D5-C5A4-4E06-AE39-77D609AA7A0E}"/>
              </a:ext>
            </a:extLst>
          </p:cNvPr>
          <p:cNvSpPr txBox="1"/>
          <p:nvPr/>
        </p:nvSpPr>
        <p:spPr>
          <a:xfrm>
            <a:off x="1979100" y="4934649"/>
            <a:ext cx="51857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Activity</a:t>
            </a:r>
            <a:r>
              <a:rPr lang="ko-KR" altLang="en-US" dirty="0"/>
              <a:t>가 완전히 없어질 때 호출되는 함수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8C108-D068-44C2-AAF0-D160773CBDC9}"/>
              </a:ext>
            </a:extLst>
          </p:cNvPr>
          <p:cNvSpPr/>
          <p:nvPr/>
        </p:nvSpPr>
        <p:spPr>
          <a:xfrm>
            <a:off x="7667624" y="4299420"/>
            <a:ext cx="1109856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12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14. Crash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보고하기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app/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build.gradle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Crashlytics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dependency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 있는지 확인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없으면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D96AB8-85AF-4543-9732-71E385EC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2304"/>
            <a:ext cx="5625258" cy="1384995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apply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plugin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com.android.application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’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apply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plugin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io.fabric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’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dependencies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...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implementation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'com.crashlytics.sdk.android:crashlytics:2.7.1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’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471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14. Crash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보고하기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project/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build.gradle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Crashlytics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dependency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 있는지 확인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없으면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F7D21B3-7E5D-4F83-BC1F-B3EAB552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325" y="3566305"/>
            <a:ext cx="5514975" cy="2677656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buildscript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repositories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...</a:t>
            </a:r>
            <a:endParaRPr kumimoji="0" lang="en-US" altLang="ko-KR" sz="14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maven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url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'https://maven.fabric.io/public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’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dependencies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...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classpath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'io.fabric.tools:gradle:1.24.4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’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1846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14. Crash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보고하기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onOptionsItemSelected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아래 큰 글씨 코드를 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D45BB5-60F3-43B8-81F2-32778FF7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118" y="3429000"/>
            <a:ext cx="6612556" cy="2092881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onOptionsItemSelected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MenuItem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switch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item.getItemId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{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R.id.crash_menu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: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Crashlytics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Crash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button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clicked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causeCrash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lang="en-US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…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4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8.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인덱싱하기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개인 기기에서 메시지 인덱싱 가능하게 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아래 코드를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MainAcvitity.java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89C775-CFBC-4498-AC39-13A6474C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9" y="3429000"/>
            <a:ext cx="6728059" cy="2800767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Indexable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getMessageIndexable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PersonBuilder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sender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Indexables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.personBuilder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setIsSelf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mUsername.equals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()))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MESSAGE_URL.concat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sender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PersonBuilder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recipient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Indexables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.personBuilder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F8F9FA"/>
                </a:solidFill>
                <a:latin typeface="Arial Unicode MS"/>
                <a:ea typeface="Source Code Pro"/>
              </a:rPr>
              <a:t>	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mUsername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MESSAGE_URL.concat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recipient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Indexable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messageToIndex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Indexables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.messageBuilder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MESSAGE_URL.concat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()))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setSender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sender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setRecipient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recipient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build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messageToIndex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626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14. Crash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보고하기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causeCrash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9DCD2-37DA-4E4A-97AD-FBACBC34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12" y="3136614"/>
            <a:ext cx="6283837" cy="830997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causeCrash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throw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NullPointerException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Fake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pointer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959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14. Crash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보고하기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테스트하기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콘솔의 왼쪽 메뉴의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Quality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가서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Crashlytics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클릭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‘Set up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Crashlytics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’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버튼 클릭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‘This app is new to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Crashlytics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.’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실행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오른쪽 상단 메뉴에서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CauseCrash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선택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Logcat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확인하여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crash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 성공적으로 보고되었는지 확인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콘솔에서도 확인가능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753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6" y="1628774"/>
            <a:ext cx="902437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테스트하기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MainActivityEspressoTest.java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테스트케이스 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테스트를 위해 새로운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run configuration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만들기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10D763-7094-4BA4-B7E3-959D65B00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84733"/>
            <a:ext cx="7591425" cy="738664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Test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verifySignUpButtonDisplayed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r>
              <a:rPr lang="en-US" altLang="ko-KR" sz="1400" dirty="0">
                <a:solidFill>
                  <a:srgbClr val="F8F9FA"/>
                </a:solidFill>
                <a:latin typeface="Arial Unicode MS"/>
                <a:ea typeface="Source Code Pro"/>
              </a:rPr>
              <a:t>        	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ViewMatchers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.withId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R.id.sign_in_button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check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matches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isDisplayed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()));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5715" name="Picture 3" descr="https://codelabs.developers.google.com/codelabs/firebase-android/img/3994831846cf93dd.png">
            <a:extLst>
              <a:ext uri="{FF2B5EF4-FFF2-40B4-BE49-F238E27FC236}">
                <a16:creationId xmlns:a16="http://schemas.microsoft.com/office/drawing/2014/main" id="{9A6BC3FF-2AC7-4595-B286-035386CE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13" y="4685269"/>
            <a:ext cx="3429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1993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5" y="1628774"/>
            <a:ext cx="4705221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테스트하기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‘+’ </a:t>
            </a:r>
            <a:r>
              <a:rPr lang="ko-KR" altLang="en-US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버튼 누르고 </a:t>
            </a:r>
            <a:r>
              <a:rPr lang="en-US" altLang="ko-KR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‘Android Instrumented Tests’ </a:t>
            </a:r>
            <a:r>
              <a:rPr lang="ko-KR" altLang="en-US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</a:t>
            </a:r>
            <a:endParaRPr lang="en-US" altLang="ko-KR" sz="16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아래와 같이 입력</a:t>
            </a:r>
            <a:endParaRPr lang="en-US" altLang="ko-KR" sz="16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Name: </a:t>
            </a:r>
            <a:r>
              <a:rPr lang="en-US" altLang="ko-KR" sz="1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FriendlyChat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Test</a:t>
            </a:r>
            <a:endParaRPr lang="en-US" altLang="ko-KR" sz="16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Module: app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Test: Class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Class: com.google.firebase.codelab.friendlychat.MainActivityEspressoTest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Target: Firebase Test Lab Device Matrix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Connect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to Google Cloud Platform 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2E6E2F-7572-469D-A0F3-B7F730CE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47" y="2737916"/>
            <a:ext cx="4284254" cy="3952875"/>
          </a:xfrm>
          <a:prstGeom prst="rect">
            <a:avLst/>
          </a:prstGeom>
        </p:spPr>
      </p:pic>
      <p:pic>
        <p:nvPicPr>
          <p:cNvPr id="117762" name="Picture 2" descr="https://codelabs.developers.google.com/codelabs/firebase-android/img/22d6a93f16e73ddc.png">
            <a:extLst>
              <a:ext uri="{FF2B5EF4-FFF2-40B4-BE49-F238E27FC236}">
                <a16:creationId xmlns:a16="http://schemas.microsoft.com/office/drawing/2014/main" id="{827B4B94-D9A1-448B-9F98-4739948A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496" y="6024886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9048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5" y="1628774"/>
            <a:ext cx="3595125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테스트하기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4. </a:t>
            </a:r>
            <a:r>
              <a:rPr lang="ko-KR" altLang="en-US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실행하기 </a:t>
            </a:r>
            <a:endParaRPr lang="en-US" altLang="ko-KR" sz="16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Rule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은 주석처리 </a:t>
            </a:r>
            <a:endParaRPr lang="en-US" altLang="ko-KR" sz="1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1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Firebase </a:t>
            </a:r>
            <a:r>
              <a:rPr lang="ko-KR" altLang="en-US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콘솔의 </a:t>
            </a:r>
            <a:r>
              <a:rPr lang="en-US" altLang="ko-KR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Quality</a:t>
            </a:r>
            <a:r>
              <a:rPr lang="ko-KR" altLang="en-US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Test Lab </a:t>
            </a:r>
            <a:r>
              <a:rPr lang="ko-KR" altLang="en-US" sz="16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 후 결과 확인 </a:t>
            </a:r>
            <a:endParaRPr lang="en-US" altLang="ko-KR" sz="16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268C4-A6D8-4A7D-A179-A3D1F6834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899" y="4080531"/>
            <a:ext cx="5611101" cy="27774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582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8.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인덱싱하기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새로운 메시지가 올 때마다 메시지 인덱스 업데이트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onBindViewHolder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안 제일 끝에 큰 글씨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2E2648-8AE5-404A-86FE-EAF025C92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238" y="3906402"/>
            <a:ext cx="6795436" cy="1938992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protected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onBindViewHolder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final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MessageViewHolder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...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friendlyMessage.getText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!=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write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message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on-device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index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FirebaseAppIndex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update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getMessageIndexable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));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77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8.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인덱싱하기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액션 기록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로깅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onBindViewHolder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안 제일 끝에 큰 글씨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50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8.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인덱싱하기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액션 기록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로깅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다음 함수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3D2EA0-28B5-45C9-99D3-E9F3D6A47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3368012"/>
            <a:ext cx="8123722" cy="2369880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...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protected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onBindViewHolder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final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MessageViewHolder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...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!=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write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message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on-device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index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FirebaseAppIndex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update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getMessageIndexable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view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action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on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FirebaseUserActions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end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getMessageViewAction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));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1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8.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인덱싱하기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테스트해보기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FriendlyChat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app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열고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“Hi world!”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라고 메시지 보내기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 app,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In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개인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tab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“Hi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world!”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검색해보기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검색결과 확인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검색결과에서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앱으로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이동＂을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눌렀을 때 이동하는 지 확인하기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8FF72F-F457-4FE8-BCE4-744202C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499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10093</TotalTime>
  <Words>5727</Words>
  <Application>Microsoft Office PowerPoint</Application>
  <PresentationFormat>화면 슬라이드 쇼(4:3)</PresentationFormat>
  <Paragraphs>688</Paragraphs>
  <Slides>54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Arial Unicode MS</vt:lpstr>
      <vt:lpstr>Source Code Pro</vt:lpstr>
      <vt:lpstr>굴림체</vt:lpstr>
      <vt:lpstr>맑은 고딕</vt:lpstr>
      <vt:lpstr>이화체</vt:lpstr>
      <vt:lpstr>Arial</vt:lpstr>
      <vt:lpstr>Calibri</vt:lpstr>
      <vt:lpstr>Office 테마</vt:lpstr>
      <vt:lpstr>2018-2학기 오픈SW플랫폼 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*Android Activity LifeCycle</vt:lpstr>
      <vt:lpstr>*Android Activity LifeCycle</vt:lpstr>
      <vt:lpstr>*Android Activity LifeCycle</vt:lpstr>
      <vt:lpstr>*Android Activity LifeCycle</vt:lpstr>
      <vt:lpstr>*Android Activity LifeCycle</vt:lpstr>
      <vt:lpstr>*Android Activity LifeCycle</vt:lpstr>
      <vt:lpstr>*Android Activity LifeCycle</vt:lpstr>
      <vt:lpstr>*Android Activity LifeCycle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  <vt:lpstr>Android Codelab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오유란(컴퓨터공학전공)</cp:lastModifiedBy>
  <cp:revision>241</cp:revision>
  <dcterms:created xsi:type="dcterms:W3CDTF">2018-01-12T04:32:51Z</dcterms:created>
  <dcterms:modified xsi:type="dcterms:W3CDTF">2018-10-17T03:31:39Z</dcterms:modified>
</cp:coreProperties>
</file>