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5" r:id="rId4"/>
    <p:sldId id="266" r:id="rId5"/>
    <p:sldId id="258" r:id="rId6"/>
    <p:sldId id="261" r:id="rId7"/>
    <p:sldId id="26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45" d="100"/>
          <a:sy n="45" d="100"/>
        </p:scale>
        <p:origin x="-120" y="-11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39C3E2-780A-464C-96FC-169984CDAE79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1450F803-B232-4A87-AACF-414A3FD88759}">
      <dgm:prSet phldrT="[텍스트]" custT="1"/>
      <dgm:spPr>
        <a:solidFill>
          <a:schemeClr val="accent1">
            <a:lumMod val="50000"/>
          </a:schemeClr>
        </a:solidFill>
      </dgm:spPr>
      <dgm:t>
        <a:bodyPr/>
        <a:lstStyle/>
        <a:p>
          <a:pPr latinLnBrk="1"/>
          <a:r>
            <a:rPr lang="ko-KR" altLang="en-US" sz="2800" b="1" dirty="0" err="1" smtClean="0"/>
            <a:t>나눔사회</a:t>
          </a:r>
          <a:endParaRPr lang="ko-KR" altLang="en-US" sz="2800" b="1" dirty="0"/>
        </a:p>
      </dgm:t>
    </dgm:pt>
    <dgm:pt modelId="{5B0B99DE-A2B5-4BBF-AA26-0186CD2A8D41}" type="parTrans" cxnId="{EA76D3BA-4AF2-467C-9715-32E3BF83C7B7}">
      <dgm:prSet/>
      <dgm:spPr/>
      <dgm:t>
        <a:bodyPr/>
        <a:lstStyle/>
        <a:p>
          <a:pPr latinLnBrk="1"/>
          <a:endParaRPr lang="ko-KR" altLang="en-US"/>
        </a:p>
      </dgm:t>
    </dgm:pt>
    <dgm:pt modelId="{7EBD5891-4CFD-4E1E-A885-1B0C99C12326}" type="sibTrans" cxnId="{EA76D3BA-4AF2-467C-9715-32E3BF83C7B7}">
      <dgm:prSet/>
      <dgm:spPr/>
      <dgm:t>
        <a:bodyPr/>
        <a:lstStyle/>
        <a:p>
          <a:pPr latinLnBrk="1"/>
          <a:endParaRPr lang="ko-KR" altLang="en-US"/>
        </a:p>
      </dgm:t>
    </dgm:pt>
    <dgm:pt modelId="{B4379CF8-BF0F-4B5D-BE19-C02F87745545}">
      <dgm:prSet phldrT="[텍스트]" custT="1"/>
      <dgm:spPr>
        <a:solidFill>
          <a:schemeClr val="accent2">
            <a:lumMod val="75000"/>
          </a:schemeClr>
        </a:solidFill>
      </dgm:spPr>
      <dgm:t>
        <a:bodyPr/>
        <a:lstStyle/>
        <a:p>
          <a:pPr latinLnBrk="1"/>
          <a:r>
            <a:rPr lang="ko-KR" altLang="en-US" sz="2000" b="1" dirty="0" smtClean="0"/>
            <a:t>일반적 의미의 나눔</a:t>
          </a:r>
          <a:endParaRPr lang="ko-KR" altLang="en-US" sz="2000" b="1" dirty="0"/>
        </a:p>
      </dgm:t>
    </dgm:pt>
    <dgm:pt modelId="{F1695026-B26D-4A84-873E-F0CF09F7D05C}" type="parTrans" cxnId="{1A356DB1-2B04-4F57-A975-DD7C060BF7D7}">
      <dgm:prSet/>
      <dgm:spPr/>
      <dgm:t>
        <a:bodyPr/>
        <a:lstStyle/>
        <a:p>
          <a:pPr latinLnBrk="1"/>
          <a:endParaRPr lang="ko-KR" altLang="en-US"/>
        </a:p>
      </dgm:t>
    </dgm:pt>
    <dgm:pt modelId="{56433702-50DB-42B5-A968-2EF77202E171}" type="sibTrans" cxnId="{1A356DB1-2B04-4F57-A975-DD7C060BF7D7}">
      <dgm:prSet/>
      <dgm:spPr/>
      <dgm:t>
        <a:bodyPr/>
        <a:lstStyle/>
        <a:p>
          <a:pPr latinLnBrk="1"/>
          <a:endParaRPr lang="ko-KR" altLang="en-US"/>
        </a:p>
      </dgm:t>
    </dgm:pt>
    <dgm:pt modelId="{526747B7-B5B0-49F7-8332-AD734838AB29}">
      <dgm:prSet phldrT="[텍스트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ko-KR" altLang="en-US" sz="3200" b="1" dirty="0" smtClean="0">
              <a:solidFill>
                <a:schemeClr val="tx1"/>
              </a:solidFill>
            </a:rPr>
            <a:t>기부</a:t>
          </a:r>
          <a:endParaRPr lang="ko-KR" altLang="en-US" sz="3200" b="1" dirty="0">
            <a:solidFill>
              <a:schemeClr val="tx1"/>
            </a:solidFill>
          </a:endParaRPr>
        </a:p>
      </dgm:t>
    </dgm:pt>
    <dgm:pt modelId="{C99E0D14-AE56-4927-83FA-105BF1E7F248}" type="parTrans" cxnId="{2E4A06AC-326A-4BD4-AC01-DDC48EC04FD3}">
      <dgm:prSet/>
      <dgm:spPr/>
      <dgm:t>
        <a:bodyPr/>
        <a:lstStyle/>
        <a:p>
          <a:pPr latinLnBrk="1"/>
          <a:endParaRPr lang="ko-KR" altLang="en-US"/>
        </a:p>
      </dgm:t>
    </dgm:pt>
    <dgm:pt modelId="{29217677-BAF9-4FD3-A37F-772598AD793F}" type="sibTrans" cxnId="{2E4A06AC-326A-4BD4-AC01-DDC48EC04FD3}">
      <dgm:prSet/>
      <dgm:spPr/>
      <dgm:t>
        <a:bodyPr/>
        <a:lstStyle/>
        <a:p>
          <a:pPr latinLnBrk="1"/>
          <a:endParaRPr lang="ko-KR" altLang="en-US"/>
        </a:p>
      </dgm:t>
    </dgm:pt>
    <dgm:pt modelId="{F4DA953B-C656-40FF-BB39-3B8225E16B40}">
      <dgm:prSet phldrT="[텍스트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ko-KR" altLang="en-US" sz="3200" b="1" dirty="0" smtClean="0">
              <a:solidFill>
                <a:schemeClr val="tx1"/>
              </a:solidFill>
            </a:rPr>
            <a:t>봉사</a:t>
          </a:r>
          <a:endParaRPr lang="ko-KR" altLang="en-US" sz="3200" b="1" dirty="0">
            <a:solidFill>
              <a:schemeClr val="tx1"/>
            </a:solidFill>
          </a:endParaRPr>
        </a:p>
      </dgm:t>
    </dgm:pt>
    <dgm:pt modelId="{B479D8BF-AF1E-4EE1-A681-DFA646EA5238}" type="parTrans" cxnId="{C345056B-6509-4A52-8478-3FA6C5F096E1}">
      <dgm:prSet/>
      <dgm:spPr/>
      <dgm:t>
        <a:bodyPr/>
        <a:lstStyle/>
        <a:p>
          <a:pPr latinLnBrk="1"/>
          <a:endParaRPr lang="ko-KR" altLang="en-US"/>
        </a:p>
      </dgm:t>
    </dgm:pt>
    <dgm:pt modelId="{73766166-888B-4FE9-BF0C-11A6CEAD0D41}" type="sibTrans" cxnId="{C345056B-6509-4A52-8478-3FA6C5F096E1}">
      <dgm:prSet/>
      <dgm:spPr/>
      <dgm:t>
        <a:bodyPr/>
        <a:lstStyle/>
        <a:p>
          <a:pPr latinLnBrk="1"/>
          <a:endParaRPr lang="ko-KR" altLang="en-US"/>
        </a:p>
      </dgm:t>
    </dgm:pt>
    <dgm:pt modelId="{1306C111-953D-4343-853C-E8CEB0041EAA}">
      <dgm:prSet phldrT="[텍스트]"/>
      <dgm:spPr>
        <a:solidFill>
          <a:schemeClr val="accent6">
            <a:lumMod val="75000"/>
          </a:schemeClr>
        </a:solidFill>
      </dgm:spPr>
      <dgm:t>
        <a:bodyPr/>
        <a:lstStyle/>
        <a:p>
          <a:pPr latinLnBrk="1"/>
          <a:r>
            <a:rPr lang="ko-KR" altLang="en-US" b="1" dirty="0" smtClean="0"/>
            <a:t>공유와 협력의 사회적 </a:t>
          </a:r>
          <a:r>
            <a:rPr lang="ko-KR" altLang="en-US" b="1" dirty="0" smtClean="0"/>
            <a:t>경제</a:t>
          </a:r>
          <a:endParaRPr lang="ko-KR" altLang="en-US" b="1" dirty="0"/>
        </a:p>
      </dgm:t>
    </dgm:pt>
    <dgm:pt modelId="{2C00830F-0FCD-4F26-953F-FEBA2FB99B2F}" type="parTrans" cxnId="{56C18C6B-877E-480A-BC8E-DFC56753A84B}">
      <dgm:prSet/>
      <dgm:spPr/>
      <dgm:t>
        <a:bodyPr/>
        <a:lstStyle/>
        <a:p>
          <a:pPr latinLnBrk="1"/>
          <a:endParaRPr lang="ko-KR" altLang="en-US"/>
        </a:p>
      </dgm:t>
    </dgm:pt>
    <dgm:pt modelId="{CF9C94D1-45B8-4C52-AE96-573D88D3066E}" type="sibTrans" cxnId="{56C18C6B-877E-480A-BC8E-DFC56753A84B}">
      <dgm:prSet/>
      <dgm:spPr/>
      <dgm:t>
        <a:bodyPr/>
        <a:lstStyle/>
        <a:p>
          <a:pPr latinLnBrk="1"/>
          <a:endParaRPr lang="ko-KR" altLang="en-US"/>
        </a:p>
      </dgm:t>
    </dgm:pt>
    <dgm:pt modelId="{35A7A7FE-BB71-424B-8095-76CE0CE905F9}">
      <dgm:prSet phldrT="[텍스트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ko-KR" altLang="en-US" sz="2800" b="1" dirty="0" smtClean="0">
              <a:solidFill>
                <a:schemeClr val="tx1"/>
              </a:solidFill>
            </a:rPr>
            <a:t>협동조합</a:t>
          </a:r>
          <a:endParaRPr lang="ko-KR" altLang="en-US" sz="2800" b="1" dirty="0">
            <a:solidFill>
              <a:schemeClr val="tx1"/>
            </a:solidFill>
          </a:endParaRPr>
        </a:p>
      </dgm:t>
    </dgm:pt>
    <dgm:pt modelId="{D33B2155-32F2-4F50-AEEF-F92AB36F06E1}" type="parTrans" cxnId="{B717D5FD-A3F9-431A-B160-681388131B1A}">
      <dgm:prSet/>
      <dgm:spPr/>
      <dgm:t>
        <a:bodyPr/>
        <a:lstStyle/>
        <a:p>
          <a:pPr latinLnBrk="1"/>
          <a:endParaRPr lang="ko-KR" altLang="en-US"/>
        </a:p>
      </dgm:t>
    </dgm:pt>
    <dgm:pt modelId="{C521E6A9-8A5D-4481-9307-47493E7A4445}" type="sibTrans" cxnId="{B717D5FD-A3F9-431A-B160-681388131B1A}">
      <dgm:prSet/>
      <dgm:spPr/>
      <dgm:t>
        <a:bodyPr/>
        <a:lstStyle/>
        <a:p>
          <a:pPr latinLnBrk="1"/>
          <a:endParaRPr lang="ko-KR" altLang="en-US"/>
        </a:p>
      </dgm:t>
    </dgm:pt>
    <dgm:pt modelId="{5FE35FA0-BE48-4B26-A0A0-4374900A93F8}">
      <dgm:prSet phldrT="[텍스트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ko-KR" altLang="en-US" sz="2400" b="1" dirty="0" smtClean="0">
              <a:solidFill>
                <a:schemeClr val="tx1"/>
              </a:solidFill>
            </a:rPr>
            <a:t>사회적 기업</a:t>
          </a:r>
          <a:endParaRPr lang="ko-KR" altLang="en-US" sz="2400" b="1" dirty="0">
            <a:solidFill>
              <a:schemeClr val="tx1"/>
            </a:solidFill>
          </a:endParaRPr>
        </a:p>
      </dgm:t>
    </dgm:pt>
    <dgm:pt modelId="{1021CBEF-A950-45BD-9F9D-0A236A883BD9}" type="parTrans" cxnId="{14EA82C7-B3E0-41C9-A46A-16EEF9B5DA1C}">
      <dgm:prSet/>
      <dgm:spPr/>
      <dgm:t>
        <a:bodyPr/>
        <a:lstStyle/>
        <a:p>
          <a:pPr latinLnBrk="1"/>
          <a:endParaRPr lang="ko-KR" altLang="en-US"/>
        </a:p>
      </dgm:t>
    </dgm:pt>
    <dgm:pt modelId="{01AFEE8B-888B-44EF-A124-B237EEEAFF66}" type="sibTrans" cxnId="{14EA82C7-B3E0-41C9-A46A-16EEF9B5DA1C}">
      <dgm:prSet/>
      <dgm:spPr/>
      <dgm:t>
        <a:bodyPr/>
        <a:lstStyle/>
        <a:p>
          <a:pPr latinLnBrk="1"/>
          <a:endParaRPr lang="ko-KR" altLang="en-US"/>
        </a:p>
      </dgm:t>
    </dgm:pt>
    <dgm:pt modelId="{F1B99E23-B441-4F04-885A-CF06FAD503B5}">
      <dgm:prSet phldrT="[텍스트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ko-KR" altLang="en-US" b="1" dirty="0" smtClean="0">
              <a:solidFill>
                <a:schemeClr val="tx1"/>
              </a:solidFill>
            </a:rPr>
            <a:t>비영리 단체</a:t>
          </a:r>
          <a:endParaRPr lang="ko-KR" altLang="en-US" b="1" dirty="0">
            <a:solidFill>
              <a:schemeClr val="tx1"/>
            </a:solidFill>
          </a:endParaRPr>
        </a:p>
      </dgm:t>
    </dgm:pt>
    <dgm:pt modelId="{69EFBFD1-58EE-4E36-BF71-8915A0C19EBC}" type="parTrans" cxnId="{EA0F88B6-B31A-4459-B7A1-40B1E76F32F2}">
      <dgm:prSet/>
      <dgm:spPr/>
      <dgm:t>
        <a:bodyPr/>
        <a:lstStyle/>
        <a:p>
          <a:pPr latinLnBrk="1"/>
          <a:endParaRPr lang="ko-KR" altLang="en-US"/>
        </a:p>
      </dgm:t>
    </dgm:pt>
    <dgm:pt modelId="{F38E3A11-A3BC-45FC-A7C7-9EFD450FF977}" type="sibTrans" cxnId="{EA0F88B6-B31A-4459-B7A1-40B1E76F32F2}">
      <dgm:prSet/>
      <dgm:spPr/>
      <dgm:t>
        <a:bodyPr/>
        <a:lstStyle/>
        <a:p>
          <a:pPr latinLnBrk="1"/>
          <a:endParaRPr lang="ko-KR" altLang="en-US"/>
        </a:p>
      </dgm:t>
    </dgm:pt>
    <dgm:pt modelId="{93402D89-A51B-42B5-A5E4-561640C5B02B}" type="pres">
      <dgm:prSet presAssocID="{8639C3E2-780A-464C-96FC-169984CDAE7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12EA69C-38DC-4226-925E-E4E760147490}" type="pres">
      <dgm:prSet presAssocID="{1450F803-B232-4A87-AACF-414A3FD88759}" presName="root1" presStyleCnt="0"/>
      <dgm:spPr/>
    </dgm:pt>
    <dgm:pt modelId="{5AFD9EC5-F2E4-4194-ABB9-6069D9F46F15}" type="pres">
      <dgm:prSet presAssocID="{1450F803-B232-4A87-AACF-414A3FD88759}" presName="LevelOneTextNode" presStyleLbl="node0" presStyleIdx="0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A92C253-5E5F-4FDE-9B0C-F35679E12DCD}" type="pres">
      <dgm:prSet presAssocID="{1450F803-B232-4A87-AACF-414A3FD88759}" presName="level2hierChild" presStyleCnt="0"/>
      <dgm:spPr/>
    </dgm:pt>
    <dgm:pt modelId="{89381B89-AE04-4CD1-9DD8-7EE70CC2535F}" type="pres">
      <dgm:prSet presAssocID="{F1695026-B26D-4A84-873E-F0CF09F7D05C}" presName="conn2-1" presStyleLbl="parChTrans1D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AB086B86-A02C-4C17-9725-E2799923899F}" type="pres">
      <dgm:prSet presAssocID="{F1695026-B26D-4A84-873E-F0CF09F7D05C}" presName="connTx" presStyleLbl="parChTrans1D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C080AFDD-EC21-40FD-BF6F-F0F3782913F4}" type="pres">
      <dgm:prSet presAssocID="{B4379CF8-BF0F-4B5D-BE19-C02F87745545}" presName="root2" presStyleCnt="0"/>
      <dgm:spPr/>
    </dgm:pt>
    <dgm:pt modelId="{4DBC345F-FCDD-4B23-BAC2-4499DA067610}" type="pres">
      <dgm:prSet presAssocID="{B4379CF8-BF0F-4B5D-BE19-C02F87745545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D4FC125-26E3-4DFC-9537-5BF037503F0C}" type="pres">
      <dgm:prSet presAssocID="{B4379CF8-BF0F-4B5D-BE19-C02F87745545}" presName="level3hierChild" presStyleCnt="0"/>
      <dgm:spPr/>
    </dgm:pt>
    <dgm:pt modelId="{2162C601-6519-4878-8878-0E898334E74C}" type="pres">
      <dgm:prSet presAssocID="{C99E0D14-AE56-4927-83FA-105BF1E7F248}" presName="conn2-1" presStyleLbl="parChTrans1D3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CD3EACC0-6745-4257-BB65-85676B8331D9}" type="pres">
      <dgm:prSet presAssocID="{C99E0D14-AE56-4927-83FA-105BF1E7F248}" presName="connTx" presStyleLbl="parChTrans1D3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B824D032-4C97-42D3-8FCF-8E563058A855}" type="pres">
      <dgm:prSet presAssocID="{526747B7-B5B0-49F7-8332-AD734838AB29}" presName="root2" presStyleCnt="0"/>
      <dgm:spPr/>
    </dgm:pt>
    <dgm:pt modelId="{E09864A0-7032-4058-B04C-A87CF7D6F734}" type="pres">
      <dgm:prSet presAssocID="{526747B7-B5B0-49F7-8332-AD734838AB29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A4AD508-DEC0-44E6-9DC6-3845D383BED9}" type="pres">
      <dgm:prSet presAssocID="{526747B7-B5B0-49F7-8332-AD734838AB29}" presName="level3hierChild" presStyleCnt="0"/>
      <dgm:spPr/>
    </dgm:pt>
    <dgm:pt modelId="{D50D5018-B112-4F92-A33D-EF6684F62CA8}" type="pres">
      <dgm:prSet presAssocID="{B479D8BF-AF1E-4EE1-A681-DFA646EA5238}" presName="conn2-1" presStyleLbl="parChTrans1D3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3A5378CD-86B4-4D0E-A9DD-C21A662EE3C9}" type="pres">
      <dgm:prSet presAssocID="{B479D8BF-AF1E-4EE1-A681-DFA646EA5238}" presName="connTx" presStyleLbl="parChTrans1D3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847117B9-E114-4927-A359-FCA36A3CCB62}" type="pres">
      <dgm:prSet presAssocID="{F4DA953B-C656-40FF-BB39-3B8225E16B40}" presName="root2" presStyleCnt="0"/>
      <dgm:spPr/>
    </dgm:pt>
    <dgm:pt modelId="{AAA855CA-9C64-407A-8EB5-A24F42E2F667}" type="pres">
      <dgm:prSet presAssocID="{F4DA953B-C656-40FF-BB39-3B8225E16B40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39CD588-2E37-4567-8461-EDB8034F8C2F}" type="pres">
      <dgm:prSet presAssocID="{F4DA953B-C656-40FF-BB39-3B8225E16B40}" presName="level3hierChild" presStyleCnt="0"/>
      <dgm:spPr/>
    </dgm:pt>
    <dgm:pt modelId="{8DCF66ED-DD88-4285-9B9D-C57A60DDFE11}" type="pres">
      <dgm:prSet presAssocID="{2C00830F-0FCD-4F26-953F-FEBA2FB99B2F}" presName="conn2-1" presStyleLbl="parChTrans1D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4AAA18E2-9D6D-4BD1-AF6E-58E9B9BF675F}" type="pres">
      <dgm:prSet presAssocID="{2C00830F-0FCD-4F26-953F-FEBA2FB99B2F}" presName="connTx" presStyleLbl="parChTrans1D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AA58DF62-76F9-4E27-A3FE-D4B0C8828493}" type="pres">
      <dgm:prSet presAssocID="{1306C111-953D-4343-853C-E8CEB0041EAA}" presName="root2" presStyleCnt="0"/>
      <dgm:spPr/>
    </dgm:pt>
    <dgm:pt modelId="{B2EC5E2C-F6FD-4669-A15C-976CFA8DF506}" type="pres">
      <dgm:prSet presAssocID="{1306C111-953D-4343-853C-E8CEB0041EAA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CE3347A-042D-4D25-BDC8-83C7A26DBD2A}" type="pres">
      <dgm:prSet presAssocID="{1306C111-953D-4343-853C-E8CEB0041EAA}" presName="level3hierChild" presStyleCnt="0"/>
      <dgm:spPr/>
    </dgm:pt>
    <dgm:pt modelId="{E57719BF-4EAD-4C15-9EA7-28BE0E8D0CD2}" type="pres">
      <dgm:prSet presAssocID="{D33B2155-32F2-4F50-AEEF-F92AB36F06E1}" presName="conn2-1" presStyleLbl="parChTrans1D3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EF0207B8-9784-4004-B20B-CEF15A9A483A}" type="pres">
      <dgm:prSet presAssocID="{D33B2155-32F2-4F50-AEEF-F92AB36F06E1}" presName="connTx" presStyleLbl="parChTrans1D3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79B26D3F-0F6B-4B6E-9084-D25DC4D1D0E7}" type="pres">
      <dgm:prSet presAssocID="{35A7A7FE-BB71-424B-8095-76CE0CE905F9}" presName="root2" presStyleCnt="0"/>
      <dgm:spPr/>
    </dgm:pt>
    <dgm:pt modelId="{A0DC26D8-0379-4CF1-BB64-57CC48DFF625}" type="pres">
      <dgm:prSet presAssocID="{35A7A7FE-BB71-424B-8095-76CE0CE905F9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51DA589-E33A-4AA8-B398-C0A14D5841DF}" type="pres">
      <dgm:prSet presAssocID="{35A7A7FE-BB71-424B-8095-76CE0CE905F9}" presName="level3hierChild" presStyleCnt="0"/>
      <dgm:spPr/>
    </dgm:pt>
    <dgm:pt modelId="{818117A2-3744-44B5-9684-B533CC22B7F8}" type="pres">
      <dgm:prSet presAssocID="{1021CBEF-A950-45BD-9F9D-0A236A883BD9}" presName="conn2-1" presStyleLbl="parChTrans1D3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57884185-6BB5-41D8-9E78-961144D50229}" type="pres">
      <dgm:prSet presAssocID="{1021CBEF-A950-45BD-9F9D-0A236A883BD9}" presName="connTx" presStyleLbl="parChTrans1D3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0D07D610-3FF0-497D-89B0-B6A1EB9CEC13}" type="pres">
      <dgm:prSet presAssocID="{5FE35FA0-BE48-4B26-A0A0-4374900A93F8}" presName="root2" presStyleCnt="0"/>
      <dgm:spPr/>
    </dgm:pt>
    <dgm:pt modelId="{F4F8EACD-7953-481E-9574-88366AA06D1C}" type="pres">
      <dgm:prSet presAssocID="{5FE35FA0-BE48-4B26-A0A0-4374900A93F8}" presName="LevelTwoTextNode" presStyleLbl="node3" presStyleIdx="3" presStyleCnt="4" custLinFactNeighborX="-1180" custLinFactNeighborY="-350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43099EA-A46F-4931-B42E-23018F3B3F2A}" type="pres">
      <dgm:prSet presAssocID="{5FE35FA0-BE48-4B26-A0A0-4374900A93F8}" presName="level3hierChild" presStyleCnt="0"/>
      <dgm:spPr/>
    </dgm:pt>
    <dgm:pt modelId="{17E46FE1-57BC-4441-BA40-819AB281AAB7}" type="pres">
      <dgm:prSet presAssocID="{F1B99E23-B441-4F04-885A-CF06FAD503B5}" presName="root1" presStyleCnt="0"/>
      <dgm:spPr/>
    </dgm:pt>
    <dgm:pt modelId="{CB0EFB22-6A92-42F4-8BE2-610F72C9B5E3}" type="pres">
      <dgm:prSet presAssocID="{F1B99E23-B441-4F04-885A-CF06FAD503B5}" presName="LevelOneTextNode" presStyleLbl="node0" presStyleIdx="1" presStyleCnt="2" custLinFactX="100000" custLinFactY="68250" custLinFactNeighborX="179680" custLinFactNeighborY="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57C710E-59FF-453F-968A-3261CEA26054}" type="pres">
      <dgm:prSet presAssocID="{F1B99E23-B441-4F04-885A-CF06FAD503B5}" presName="level2hierChild" presStyleCnt="0"/>
      <dgm:spPr/>
    </dgm:pt>
  </dgm:ptLst>
  <dgm:cxnLst>
    <dgm:cxn modelId="{9033E9C2-FEE7-493B-AF46-F2C5D3CD14B2}" type="presOf" srcId="{1306C111-953D-4343-853C-E8CEB0041EAA}" destId="{B2EC5E2C-F6FD-4669-A15C-976CFA8DF506}" srcOrd="0" destOrd="0" presId="urn:microsoft.com/office/officeart/2005/8/layout/hierarchy2"/>
    <dgm:cxn modelId="{1A356DB1-2B04-4F57-A975-DD7C060BF7D7}" srcId="{1450F803-B232-4A87-AACF-414A3FD88759}" destId="{B4379CF8-BF0F-4B5D-BE19-C02F87745545}" srcOrd="0" destOrd="0" parTransId="{F1695026-B26D-4A84-873E-F0CF09F7D05C}" sibTransId="{56433702-50DB-42B5-A968-2EF77202E171}"/>
    <dgm:cxn modelId="{4C795C75-97D9-4864-AE55-CD2483DF8066}" type="presOf" srcId="{B479D8BF-AF1E-4EE1-A681-DFA646EA5238}" destId="{3A5378CD-86B4-4D0E-A9DD-C21A662EE3C9}" srcOrd="1" destOrd="0" presId="urn:microsoft.com/office/officeart/2005/8/layout/hierarchy2"/>
    <dgm:cxn modelId="{71101EDC-2A34-487C-A95C-4DAB8469696B}" type="presOf" srcId="{35A7A7FE-BB71-424B-8095-76CE0CE905F9}" destId="{A0DC26D8-0379-4CF1-BB64-57CC48DFF625}" srcOrd="0" destOrd="0" presId="urn:microsoft.com/office/officeart/2005/8/layout/hierarchy2"/>
    <dgm:cxn modelId="{EA0F88B6-B31A-4459-B7A1-40B1E76F32F2}" srcId="{8639C3E2-780A-464C-96FC-169984CDAE79}" destId="{F1B99E23-B441-4F04-885A-CF06FAD503B5}" srcOrd="1" destOrd="0" parTransId="{69EFBFD1-58EE-4E36-BF71-8915A0C19EBC}" sibTransId="{F38E3A11-A3BC-45FC-A7C7-9EFD450FF977}"/>
    <dgm:cxn modelId="{B717D5FD-A3F9-431A-B160-681388131B1A}" srcId="{1306C111-953D-4343-853C-E8CEB0041EAA}" destId="{35A7A7FE-BB71-424B-8095-76CE0CE905F9}" srcOrd="0" destOrd="0" parTransId="{D33B2155-32F2-4F50-AEEF-F92AB36F06E1}" sibTransId="{C521E6A9-8A5D-4481-9307-47493E7A4445}"/>
    <dgm:cxn modelId="{D68208F2-64D9-47C4-8846-3C6BC3A3C21B}" type="presOf" srcId="{1021CBEF-A950-45BD-9F9D-0A236A883BD9}" destId="{818117A2-3744-44B5-9684-B533CC22B7F8}" srcOrd="0" destOrd="0" presId="urn:microsoft.com/office/officeart/2005/8/layout/hierarchy2"/>
    <dgm:cxn modelId="{DB0E7C5D-09B5-4F5A-A5BF-383847F613E5}" type="presOf" srcId="{8639C3E2-780A-464C-96FC-169984CDAE79}" destId="{93402D89-A51B-42B5-A5E4-561640C5B02B}" srcOrd="0" destOrd="0" presId="urn:microsoft.com/office/officeart/2005/8/layout/hierarchy2"/>
    <dgm:cxn modelId="{27C7DC94-477F-4118-B2F8-417F1411A666}" type="presOf" srcId="{526747B7-B5B0-49F7-8332-AD734838AB29}" destId="{E09864A0-7032-4058-B04C-A87CF7D6F734}" srcOrd="0" destOrd="0" presId="urn:microsoft.com/office/officeart/2005/8/layout/hierarchy2"/>
    <dgm:cxn modelId="{C345056B-6509-4A52-8478-3FA6C5F096E1}" srcId="{B4379CF8-BF0F-4B5D-BE19-C02F87745545}" destId="{F4DA953B-C656-40FF-BB39-3B8225E16B40}" srcOrd="1" destOrd="0" parTransId="{B479D8BF-AF1E-4EE1-A681-DFA646EA5238}" sibTransId="{73766166-888B-4FE9-BF0C-11A6CEAD0D41}"/>
    <dgm:cxn modelId="{8E8321EA-A4E0-4BCD-9C39-D1894150BFB3}" type="presOf" srcId="{1450F803-B232-4A87-AACF-414A3FD88759}" destId="{5AFD9EC5-F2E4-4194-ABB9-6069D9F46F15}" srcOrd="0" destOrd="0" presId="urn:microsoft.com/office/officeart/2005/8/layout/hierarchy2"/>
    <dgm:cxn modelId="{009C6424-4007-4B88-90D4-C63BBE72C258}" type="presOf" srcId="{2C00830F-0FCD-4F26-953F-FEBA2FB99B2F}" destId="{8DCF66ED-DD88-4285-9B9D-C57A60DDFE11}" srcOrd="0" destOrd="0" presId="urn:microsoft.com/office/officeart/2005/8/layout/hierarchy2"/>
    <dgm:cxn modelId="{61E8F1C3-F82B-4B70-A95D-7D2A0A5F44F5}" type="presOf" srcId="{B479D8BF-AF1E-4EE1-A681-DFA646EA5238}" destId="{D50D5018-B112-4F92-A33D-EF6684F62CA8}" srcOrd="0" destOrd="0" presId="urn:microsoft.com/office/officeart/2005/8/layout/hierarchy2"/>
    <dgm:cxn modelId="{0D3E326B-3253-46E7-B44F-98C0A2F84106}" type="presOf" srcId="{F1B99E23-B441-4F04-885A-CF06FAD503B5}" destId="{CB0EFB22-6A92-42F4-8BE2-610F72C9B5E3}" srcOrd="0" destOrd="0" presId="urn:microsoft.com/office/officeart/2005/8/layout/hierarchy2"/>
    <dgm:cxn modelId="{3EF8A34A-F64B-4549-9386-04258C8C7651}" type="presOf" srcId="{5FE35FA0-BE48-4B26-A0A0-4374900A93F8}" destId="{F4F8EACD-7953-481E-9574-88366AA06D1C}" srcOrd="0" destOrd="0" presId="urn:microsoft.com/office/officeart/2005/8/layout/hierarchy2"/>
    <dgm:cxn modelId="{9D327EC3-4648-4277-8057-2DDF60880E06}" type="presOf" srcId="{D33B2155-32F2-4F50-AEEF-F92AB36F06E1}" destId="{E57719BF-4EAD-4C15-9EA7-28BE0E8D0CD2}" srcOrd="0" destOrd="0" presId="urn:microsoft.com/office/officeart/2005/8/layout/hierarchy2"/>
    <dgm:cxn modelId="{A7E45762-2D52-4157-A5A0-648B326438ED}" type="presOf" srcId="{C99E0D14-AE56-4927-83FA-105BF1E7F248}" destId="{CD3EACC0-6745-4257-BB65-85676B8331D9}" srcOrd="1" destOrd="0" presId="urn:microsoft.com/office/officeart/2005/8/layout/hierarchy2"/>
    <dgm:cxn modelId="{7B141A80-CB29-4CB1-AB64-4F11E03BDFAA}" type="presOf" srcId="{2C00830F-0FCD-4F26-953F-FEBA2FB99B2F}" destId="{4AAA18E2-9D6D-4BD1-AF6E-58E9B9BF675F}" srcOrd="1" destOrd="0" presId="urn:microsoft.com/office/officeart/2005/8/layout/hierarchy2"/>
    <dgm:cxn modelId="{F4E68712-2D5B-4333-9D42-614A1F322022}" type="presOf" srcId="{F4DA953B-C656-40FF-BB39-3B8225E16B40}" destId="{AAA855CA-9C64-407A-8EB5-A24F42E2F667}" srcOrd="0" destOrd="0" presId="urn:microsoft.com/office/officeart/2005/8/layout/hierarchy2"/>
    <dgm:cxn modelId="{14EA82C7-B3E0-41C9-A46A-16EEF9B5DA1C}" srcId="{1306C111-953D-4343-853C-E8CEB0041EAA}" destId="{5FE35FA0-BE48-4B26-A0A0-4374900A93F8}" srcOrd="1" destOrd="0" parTransId="{1021CBEF-A950-45BD-9F9D-0A236A883BD9}" sibTransId="{01AFEE8B-888B-44EF-A124-B237EEEAFF66}"/>
    <dgm:cxn modelId="{41F02E19-92FE-45BF-BAC3-ABE705A1FB72}" type="presOf" srcId="{B4379CF8-BF0F-4B5D-BE19-C02F87745545}" destId="{4DBC345F-FCDD-4B23-BAC2-4499DA067610}" srcOrd="0" destOrd="0" presId="urn:microsoft.com/office/officeart/2005/8/layout/hierarchy2"/>
    <dgm:cxn modelId="{BB7A62D4-DD0D-465A-B33D-F6FE71F2EDE0}" type="presOf" srcId="{C99E0D14-AE56-4927-83FA-105BF1E7F248}" destId="{2162C601-6519-4878-8878-0E898334E74C}" srcOrd="0" destOrd="0" presId="urn:microsoft.com/office/officeart/2005/8/layout/hierarchy2"/>
    <dgm:cxn modelId="{2E4A06AC-326A-4BD4-AC01-DDC48EC04FD3}" srcId="{B4379CF8-BF0F-4B5D-BE19-C02F87745545}" destId="{526747B7-B5B0-49F7-8332-AD734838AB29}" srcOrd="0" destOrd="0" parTransId="{C99E0D14-AE56-4927-83FA-105BF1E7F248}" sibTransId="{29217677-BAF9-4FD3-A37F-772598AD793F}"/>
    <dgm:cxn modelId="{9114DC02-35EB-4B2D-A2B7-9F067054DCD1}" type="presOf" srcId="{1021CBEF-A950-45BD-9F9D-0A236A883BD9}" destId="{57884185-6BB5-41D8-9E78-961144D50229}" srcOrd="1" destOrd="0" presId="urn:microsoft.com/office/officeart/2005/8/layout/hierarchy2"/>
    <dgm:cxn modelId="{56C18C6B-877E-480A-BC8E-DFC56753A84B}" srcId="{1450F803-B232-4A87-AACF-414A3FD88759}" destId="{1306C111-953D-4343-853C-E8CEB0041EAA}" srcOrd="1" destOrd="0" parTransId="{2C00830F-0FCD-4F26-953F-FEBA2FB99B2F}" sibTransId="{CF9C94D1-45B8-4C52-AE96-573D88D3066E}"/>
    <dgm:cxn modelId="{1C4C3136-D4DB-4B7C-8055-BEF1C537D78C}" type="presOf" srcId="{F1695026-B26D-4A84-873E-F0CF09F7D05C}" destId="{AB086B86-A02C-4C17-9725-E2799923899F}" srcOrd="1" destOrd="0" presId="urn:microsoft.com/office/officeart/2005/8/layout/hierarchy2"/>
    <dgm:cxn modelId="{EA76D3BA-4AF2-467C-9715-32E3BF83C7B7}" srcId="{8639C3E2-780A-464C-96FC-169984CDAE79}" destId="{1450F803-B232-4A87-AACF-414A3FD88759}" srcOrd="0" destOrd="0" parTransId="{5B0B99DE-A2B5-4BBF-AA26-0186CD2A8D41}" sibTransId="{7EBD5891-4CFD-4E1E-A885-1B0C99C12326}"/>
    <dgm:cxn modelId="{DDE58493-6660-4B99-A5EE-9C4FCD048B55}" type="presOf" srcId="{F1695026-B26D-4A84-873E-F0CF09F7D05C}" destId="{89381B89-AE04-4CD1-9DD8-7EE70CC2535F}" srcOrd="0" destOrd="0" presId="urn:microsoft.com/office/officeart/2005/8/layout/hierarchy2"/>
    <dgm:cxn modelId="{C7FE54B8-52ED-4460-9BE4-1C2A1085075C}" type="presOf" srcId="{D33B2155-32F2-4F50-AEEF-F92AB36F06E1}" destId="{EF0207B8-9784-4004-B20B-CEF15A9A483A}" srcOrd="1" destOrd="0" presId="urn:microsoft.com/office/officeart/2005/8/layout/hierarchy2"/>
    <dgm:cxn modelId="{42177275-51A4-446A-823C-D35CCAB26871}" type="presParOf" srcId="{93402D89-A51B-42B5-A5E4-561640C5B02B}" destId="{412EA69C-38DC-4226-925E-E4E760147490}" srcOrd="0" destOrd="0" presId="urn:microsoft.com/office/officeart/2005/8/layout/hierarchy2"/>
    <dgm:cxn modelId="{E20B57E0-1CBD-4487-955C-338D62556057}" type="presParOf" srcId="{412EA69C-38DC-4226-925E-E4E760147490}" destId="{5AFD9EC5-F2E4-4194-ABB9-6069D9F46F15}" srcOrd="0" destOrd="0" presId="urn:microsoft.com/office/officeart/2005/8/layout/hierarchy2"/>
    <dgm:cxn modelId="{D5BF6FAF-ED29-47A1-B5ED-F1B62F895739}" type="presParOf" srcId="{412EA69C-38DC-4226-925E-E4E760147490}" destId="{6A92C253-5E5F-4FDE-9B0C-F35679E12DCD}" srcOrd="1" destOrd="0" presId="urn:microsoft.com/office/officeart/2005/8/layout/hierarchy2"/>
    <dgm:cxn modelId="{F4735919-E3AF-41B0-974E-9F8311775674}" type="presParOf" srcId="{6A92C253-5E5F-4FDE-9B0C-F35679E12DCD}" destId="{89381B89-AE04-4CD1-9DD8-7EE70CC2535F}" srcOrd="0" destOrd="0" presId="urn:microsoft.com/office/officeart/2005/8/layout/hierarchy2"/>
    <dgm:cxn modelId="{68B5AA08-7009-4B3C-AC00-92982D74CAC0}" type="presParOf" srcId="{89381B89-AE04-4CD1-9DD8-7EE70CC2535F}" destId="{AB086B86-A02C-4C17-9725-E2799923899F}" srcOrd="0" destOrd="0" presId="urn:microsoft.com/office/officeart/2005/8/layout/hierarchy2"/>
    <dgm:cxn modelId="{4081859E-E760-47A9-87F0-FBB84C06FD10}" type="presParOf" srcId="{6A92C253-5E5F-4FDE-9B0C-F35679E12DCD}" destId="{C080AFDD-EC21-40FD-BF6F-F0F3782913F4}" srcOrd="1" destOrd="0" presId="urn:microsoft.com/office/officeart/2005/8/layout/hierarchy2"/>
    <dgm:cxn modelId="{7C0D64C8-C3C6-431D-991E-E8D6F0181EBE}" type="presParOf" srcId="{C080AFDD-EC21-40FD-BF6F-F0F3782913F4}" destId="{4DBC345F-FCDD-4B23-BAC2-4499DA067610}" srcOrd="0" destOrd="0" presId="urn:microsoft.com/office/officeart/2005/8/layout/hierarchy2"/>
    <dgm:cxn modelId="{077DB340-ADC6-4D12-82EE-3DF210FC21CF}" type="presParOf" srcId="{C080AFDD-EC21-40FD-BF6F-F0F3782913F4}" destId="{3D4FC125-26E3-4DFC-9537-5BF037503F0C}" srcOrd="1" destOrd="0" presId="urn:microsoft.com/office/officeart/2005/8/layout/hierarchy2"/>
    <dgm:cxn modelId="{667019FA-90DB-4F17-824F-AB49F9BA15D4}" type="presParOf" srcId="{3D4FC125-26E3-4DFC-9537-5BF037503F0C}" destId="{2162C601-6519-4878-8878-0E898334E74C}" srcOrd="0" destOrd="0" presId="urn:microsoft.com/office/officeart/2005/8/layout/hierarchy2"/>
    <dgm:cxn modelId="{9FDB6728-03F6-4938-BC1B-79D85FBAB017}" type="presParOf" srcId="{2162C601-6519-4878-8878-0E898334E74C}" destId="{CD3EACC0-6745-4257-BB65-85676B8331D9}" srcOrd="0" destOrd="0" presId="urn:microsoft.com/office/officeart/2005/8/layout/hierarchy2"/>
    <dgm:cxn modelId="{62948FAF-7E76-4A2B-B37A-A7BF3C8DF7FD}" type="presParOf" srcId="{3D4FC125-26E3-4DFC-9537-5BF037503F0C}" destId="{B824D032-4C97-42D3-8FCF-8E563058A855}" srcOrd="1" destOrd="0" presId="urn:microsoft.com/office/officeart/2005/8/layout/hierarchy2"/>
    <dgm:cxn modelId="{38E0E4F9-1114-43D5-B5A5-FE60DF281FB1}" type="presParOf" srcId="{B824D032-4C97-42D3-8FCF-8E563058A855}" destId="{E09864A0-7032-4058-B04C-A87CF7D6F734}" srcOrd="0" destOrd="0" presId="urn:microsoft.com/office/officeart/2005/8/layout/hierarchy2"/>
    <dgm:cxn modelId="{1403E959-B23A-4724-B44F-0F343FD4E79E}" type="presParOf" srcId="{B824D032-4C97-42D3-8FCF-8E563058A855}" destId="{8A4AD508-DEC0-44E6-9DC6-3845D383BED9}" srcOrd="1" destOrd="0" presId="urn:microsoft.com/office/officeart/2005/8/layout/hierarchy2"/>
    <dgm:cxn modelId="{6500B72A-8F6C-4941-860C-F7EE26B2954B}" type="presParOf" srcId="{3D4FC125-26E3-4DFC-9537-5BF037503F0C}" destId="{D50D5018-B112-4F92-A33D-EF6684F62CA8}" srcOrd="2" destOrd="0" presId="urn:microsoft.com/office/officeart/2005/8/layout/hierarchy2"/>
    <dgm:cxn modelId="{AFB7A931-5D33-4582-8E57-E70C66B7579A}" type="presParOf" srcId="{D50D5018-B112-4F92-A33D-EF6684F62CA8}" destId="{3A5378CD-86B4-4D0E-A9DD-C21A662EE3C9}" srcOrd="0" destOrd="0" presId="urn:microsoft.com/office/officeart/2005/8/layout/hierarchy2"/>
    <dgm:cxn modelId="{43DCBF85-2F40-4675-86FD-A2B5AD943DCC}" type="presParOf" srcId="{3D4FC125-26E3-4DFC-9537-5BF037503F0C}" destId="{847117B9-E114-4927-A359-FCA36A3CCB62}" srcOrd="3" destOrd="0" presId="urn:microsoft.com/office/officeart/2005/8/layout/hierarchy2"/>
    <dgm:cxn modelId="{6AF0630F-036F-45D1-928E-2CF6E3B57712}" type="presParOf" srcId="{847117B9-E114-4927-A359-FCA36A3CCB62}" destId="{AAA855CA-9C64-407A-8EB5-A24F42E2F667}" srcOrd="0" destOrd="0" presId="urn:microsoft.com/office/officeart/2005/8/layout/hierarchy2"/>
    <dgm:cxn modelId="{F1641160-5CDA-415E-B302-C164BF0E8EF6}" type="presParOf" srcId="{847117B9-E114-4927-A359-FCA36A3CCB62}" destId="{739CD588-2E37-4567-8461-EDB8034F8C2F}" srcOrd="1" destOrd="0" presId="urn:microsoft.com/office/officeart/2005/8/layout/hierarchy2"/>
    <dgm:cxn modelId="{05A2DD73-A76C-42C4-AC29-FA54B976B311}" type="presParOf" srcId="{6A92C253-5E5F-4FDE-9B0C-F35679E12DCD}" destId="{8DCF66ED-DD88-4285-9B9D-C57A60DDFE11}" srcOrd="2" destOrd="0" presId="urn:microsoft.com/office/officeart/2005/8/layout/hierarchy2"/>
    <dgm:cxn modelId="{A57775B7-CA4F-4A84-846A-B9336599DDE0}" type="presParOf" srcId="{8DCF66ED-DD88-4285-9B9D-C57A60DDFE11}" destId="{4AAA18E2-9D6D-4BD1-AF6E-58E9B9BF675F}" srcOrd="0" destOrd="0" presId="urn:microsoft.com/office/officeart/2005/8/layout/hierarchy2"/>
    <dgm:cxn modelId="{91BC0969-D2AA-42F0-B15D-5CF5E8D2769A}" type="presParOf" srcId="{6A92C253-5E5F-4FDE-9B0C-F35679E12DCD}" destId="{AA58DF62-76F9-4E27-A3FE-D4B0C8828493}" srcOrd="3" destOrd="0" presId="urn:microsoft.com/office/officeart/2005/8/layout/hierarchy2"/>
    <dgm:cxn modelId="{EB681EE5-FE4F-44E7-B693-C4495FEF1292}" type="presParOf" srcId="{AA58DF62-76F9-4E27-A3FE-D4B0C8828493}" destId="{B2EC5E2C-F6FD-4669-A15C-976CFA8DF506}" srcOrd="0" destOrd="0" presId="urn:microsoft.com/office/officeart/2005/8/layout/hierarchy2"/>
    <dgm:cxn modelId="{6709F51C-7178-40A0-BE44-F9E8A20E55A3}" type="presParOf" srcId="{AA58DF62-76F9-4E27-A3FE-D4B0C8828493}" destId="{BCE3347A-042D-4D25-BDC8-83C7A26DBD2A}" srcOrd="1" destOrd="0" presId="urn:microsoft.com/office/officeart/2005/8/layout/hierarchy2"/>
    <dgm:cxn modelId="{BDD2DADD-0918-4DCB-96A3-33A4B90197D4}" type="presParOf" srcId="{BCE3347A-042D-4D25-BDC8-83C7A26DBD2A}" destId="{E57719BF-4EAD-4C15-9EA7-28BE0E8D0CD2}" srcOrd="0" destOrd="0" presId="urn:microsoft.com/office/officeart/2005/8/layout/hierarchy2"/>
    <dgm:cxn modelId="{6E491F98-F130-4D4C-A3D6-7925E845DB7B}" type="presParOf" srcId="{E57719BF-4EAD-4C15-9EA7-28BE0E8D0CD2}" destId="{EF0207B8-9784-4004-B20B-CEF15A9A483A}" srcOrd="0" destOrd="0" presId="urn:microsoft.com/office/officeart/2005/8/layout/hierarchy2"/>
    <dgm:cxn modelId="{232DFC04-0D77-46D2-9DEB-1FDBA60F1A11}" type="presParOf" srcId="{BCE3347A-042D-4D25-BDC8-83C7A26DBD2A}" destId="{79B26D3F-0F6B-4B6E-9084-D25DC4D1D0E7}" srcOrd="1" destOrd="0" presId="urn:microsoft.com/office/officeart/2005/8/layout/hierarchy2"/>
    <dgm:cxn modelId="{7C635099-26E8-4958-AB83-2595AD806E2D}" type="presParOf" srcId="{79B26D3F-0F6B-4B6E-9084-D25DC4D1D0E7}" destId="{A0DC26D8-0379-4CF1-BB64-57CC48DFF625}" srcOrd="0" destOrd="0" presId="urn:microsoft.com/office/officeart/2005/8/layout/hierarchy2"/>
    <dgm:cxn modelId="{BB43C72E-9A84-4DD8-8604-A83FC8330DB8}" type="presParOf" srcId="{79B26D3F-0F6B-4B6E-9084-D25DC4D1D0E7}" destId="{851DA589-E33A-4AA8-B398-C0A14D5841DF}" srcOrd="1" destOrd="0" presId="urn:microsoft.com/office/officeart/2005/8/layout/hierarchy2"/>
    <dgm:cxn modelId="{80E357BE-49C9-4E78-809F-A4D7B7E255F6}" type="presParOf" srcId="{BCE3347A-042D-4D25-BDC8-83C7A26DBD2A}" destId="{818117A2-3744-44B5-9684-B533CC22B7F8}" srcOrd="2" destOrd="0" presId="urn:microsoft.com/office/officeart/2005/8/layout/hierarchy2"/>
    <dgm:cxn modelId="{5131D1EF-1F81-4D76-9C53-64C244A071C5}" type="presParOf" srcId="{818117A2-3744-44B5-9684-B533CC22B7F8}" destId="{57884185-6BB5-41D8-9E78-961144D50229}" srcOrd="0" destOrd="0" presId="urn:microsoft.com/office/officeart/2005/8/layout/hierarchy2"/>
    <dgm:cxn modelId="{99AE06AB-F9E9-474D-8D7B-A2897EE01D01}" type="presParOf" srcId="{BCE3347A-042D-4D25-BDC8-83C7A26DBD2A}" destId="{0D07D610-3FF0-497D-89B0-B6A1EB9CEC13}" srcOrd="3" destOrd="0" presId="urn:microsoft.com/office/officeart/2005/8/layout/hierarchy2"/>
    <dgm:cxn modelId="{63E6E460-2803-49D6-9BB8-0E0F72585FC1}" type="presParOf" srcId="{0D07D610-3FF0-497D-89B0-B6A1EB9CEC13}" destId="{F4F8EACD-7953-481E-9574-88366AA06D1C}" srcOrd="0" destOrd="0" presId="urn:microsoft.com/office/officeart/2005/8/layout/hierarchy2"/>
    <dgm:cxn modelId="{68E004ED-E4CF-47AB-B316-680D343373B2}" type="presParOf" srcId="{0D07D610-3FF0-497D-89B0-B6A1EB9CEC13}" destId="{743099EA-A46F-4931-B42E-23018F3B3F2A}" srcOrd="1" destOrd="0" presId="urn:microsoft.com/office/officeart/2005/8/layout/hierarchy2"/>
    <dgm:cxn modelId="{411EF5BF-8AEC-4575-9E83-1D92F7675125}" type="presParOf" srcId="{93402D89-A51B-42B5-A5E4-561640C5B02B}" destId="{17E46FE1-57BC-4441-BA40-819AB281AAB7}" srcOrd="1" destOrd="0" presId="urn:microsoft.com/office/officeart/2005/8/layout/hierarchy2"/>
    <dgm:cxn modelId="{35CE347E-4472-4F55-9D7A-5D270380E0D6}" type="presParOf" srcId="{17E46FE1-57BC-4441-BA40-819AB281AAB7}" destId="{CB0EFB22-6A92-42F4-8BE2-610F72C9B5E3}" srcOrd="0" destOrd="0" presId="urn:microsoft.com/office/officeart/2005/8/layout/hierarchy2"/>
    <dgm:cxn modelId="{2C159BB3-C729-4E27-ACFC-91ED678D5D9F}" type="presParOf" srcId="{17E46FE1-57BC-4441-BA40-819AB281AAB7}" destId="{E57C710E-59FF-453F-968A-3261CEA2605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FD9EC5-F2E4-4194-ABB9-6069D9F46F15}">
      <dsp:nvSpPr>
        <dsp:cNvPr id="0" name=""/>
        <dsp:cNvSpPr/>
      </dsp:nvSpPr>
      <dsp:spPr>
        <a:xfrm>
          <a:off x="1686" y="2410346"/>
          <a:ext cx="1801998" cy="900999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b="1" kern="1200" dirty="0" err="1" smtClean="0"/>
            <a:t>나눔사회</a:t>
          </a:r>
          <a:endParaRPr lang="ko-KR" altLang="en-US" sz="2800" b="1" kern="1200" dirty="0"/>
        </a:p>
      </dsp:txBody>
      <dsp:txXfrm>
        <a:off x="28075" y="2436735"/>
        <a:ext cx="1749220" cy="848221"/>
      </dsp:txXfrm>
    </dsp:sp>
    <dsp:sp modelId="{89381B89-AE04-4CD1-9DD8-7EE70CC2535F}">
      <dsp:nvSpPr>
        <dsp:cNvPr id="0" name=""/>
        <dsp:cNvSpPr/>
      </dsp:nvSpPr>
      <dsp:spPr>
        <a:xfrm rot="18289469">
          <a:off x="1532982" y="2328599"/>
          <a:ext cx="1262202" cy="28344"/>
        </a:xfrm>
        <a:custGeom>
          <a:avLst/>
          <a:gdLst/>
          <a:ahLst/>
          <a:cxnLst/>
          <a:rect l="0" t="0" r="0" b="0"/>
          <a:pathLst>
            <a:path>
              <a:moveTo>
                <a:pt x="0" y="14172"/>
              </a:moveTo>
              <a:lnTo>
                <a:pt x="1262202" y="14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132529" y="2311216"/>
        <a:ext cx="63110" cy="63110"/>
      </dsp:txXfrm>
    </dsp:sp>
    <dsp:sp modelId="{4DBC345F-FCDD-4B23-BAC2-4499DA067610}">
      <dsp:nvSpPr>
        <dsp:cNvPr id="0" name=""/>
        <dsp:cNvSpPr/>
      </dsp:nvSpPr>
      <dsp:spPr>
        <a:xfrm>
          <a:off x="2524483" y="1374198"/>
          <a:ext cx="1801998" cy="900999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dirty="0" smtClean="0"/>
            <a:t>일반적 의미의 나눔</a:t>
          </a:r>
          <a:endParaRPr lang="ko-KR" altLang="en-US" sz="2000" b="1" kern="1200" dirty="0"/>
        </a:p>
      </dsp:txBody>
      <dsp:txXfrm>
        <a:off x="2550872" y="1400587"/>
        <a:ext cx="1749220" cy="848221"/>
      </dsp:txXfrm>
    </dsp:sp>
    <dsp:sp modelId="{2162C601-6519-4878-8878-0E898334E74C}">
      <dsp:nvSpPr>
        <dsp:cNvPr id="0" name=""/>
        <dsp:cNvSpPr/>
      </dsp:nvSpPr>
      <dsp:spPr>
        <a:xfrm rot="19457599">
          <a:off x="4243048" y="1551488"/>
          <a:ext cx="887666" cy="28344"/>
        </a:xfrm>
        <a:custGeom>
          <a:avLst/>
          <a:gdLst/>
          <a:ahLst/>
          <a:cxnLst/>
          <a:rect l="0" t="0" r="0" b="0"/>
          <a:pathLst>
            <a:path>
              <a:moveTo>
                <a:pt x="0" y="14172"/>
              </a:moveTo>
              <a:lnTo>
                <a:pt x="887666" y="141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664689" y="1543468"/>
        <a:ext cx="44383" cy="44383"/>
      </dsp:txXfrm>
    </dsp:sp>
    <dsp:sp modelId="{E09864A0-7032-4058-B04C-A87CF7D6F734}">
      <dsp:nvSpPr>
        <dsp:cNvPr id="0" name=""/>
        <dsp:cNvSpPr/>
      </dsp:nvSpPr>
      <dsp:spPr>
        <a:xfrm>
          <a:off x="5047281" y="856123"/>
          <a:ext cx="1801998" cy="900999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b="1" kern="1200" dirty="0" smtClean="0">
              <a:solidFill>
                <a:schemeClr val="tx1"/>
              </a:solidFill>
            </a:rPr>
            <a:t>기부</a:t>
          </a:r>
          <a:endParaRPr lang="ko-KR" altLang="en-US" sz="3200" b="1" kern="1200" dirty="0">
            <a:solidFill>
              <a:schemeClr val="tx1"/>
            </a:solidFill>
          </a:endParaRPr>
        </a:p>
      </dsp:txBody>
      <dsp:txXfrm>
        <a:off x="5073670" y="882512"/>
        <a:ext cx="1749220" cy="848221"/>
      </dsp:txXfrm>
    </dsp:sp>
    <dsp:sp modelId="{D50D5018-B112-4F92-A33D-EF6684F62CA8}">
      <dsp:nvSpPr>
        <dsp:cNvPr id="0" name=""/>
        <dsp:cNvSpPr/>
      </dsp:nvSpPr>
      <dsp:spPr>
        <a:xfrm rot="2142401">
          <a:off x="4243048" y="2069562"/>
          <a:ext cx="887666" cy="28344"/>
        </a:xfrm>
        <a:custGeom>
          <a:avLst/>
          <a:gdLst/>
          <a:ahLst/>
          <a:cxnLst/>
          <a:rect l="0" t="0" r="0" b="0"/>
          <a:pathLst>
            <a:path>
              <a:moveTo>
                <a:pt x="0" y="14172"/>
              </a:moveTo>
              <a:lnTo>
                <a:pt x="887666" y="141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664689" y="2061543"/>
        <a:ext cx="44383" cy="44383"/>
      </dsp:txXfrm>
    </dsp:sp>
    <dsp:sp modelId="{AAA855CA-9C64-407A-8EB5-A24F42E2F667}">
      <dsp:nvSpPr>
        <dsp:cNvPr id="0" name=""/>
        <dsp:cNvSpPr/>
      </dsp:nvSpPr>
      <dsp:spPr>
        <a:xfrm>
          <a:off x="5047281" y="1892272"/>
          <a:ext cx="1801998" cy="900999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b="1" kern="1200" dirty="0" smtClean="0">
              <a:solidFill>
                <a:schemeClr val="tx1"/>
              </a:solidFill>
            </a:rPr>
            <a:t>봉사</a:t>
          </a:r>
          <a:endParaRPr lang="ko-KR" altLang="en-US" sz="3200" b="1" kern="1200" dirty="0">
            <a:solidFill>
              <a:schemeClr val="tx1"/>
            </a:solidFill>
          </a:endParaRPr>
        </a:p>
      </dsp:txBody>
      <dsp:txXfrm>
        <a:off x="5073670" y="1918661"/>
        <a:ext cx="1749220" cy="848221"/>
      </dsp:txXfrm>
    </dsp:sp>
    <dsp:sp modelId="{8DCF66ED-DD88-4285-9B9D-C57A60DDFE11}">
      <dsp:nvSpPr>
        <dsp:cNvPr id="0" name=""/>
        <dsp:cNvSpPr/>
      </dsp:nvSpPr>
      <dsp:spPr>
        <a:xfrm rot="3310531">
          <a:off x="1532982" y="3364748"/>
          <a:ext cx="1262202" cy="28344"/>
        </a:xfrm>
        <a:custGeom>
          <a:avLst/>
          <a:gdLst/>
          <a:ahLst/>
          <a:cxnLst/>
          <a:rect l="0" t="0" r="0" b="0"/>
          <a:pathLst>
            <a:path>
              <a:moveTo>
                <a:pt x="0" y="14172"/>
              </a:moveTo>
              <a:lnTo>
                <a:pt x="1262202" y="141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2132529" y="3347365"/>
        <a:ext cx="63110" cy="63110"/>
      </dsp:txXfrm>
    </dsp:sp>
    <dsp:sp modelId="{B2EC5E2C-F6FD-4669-A15C-976CFA8DF506}">
      <dsp:nvSpPr>
        <dsp:cNvPr id="0" name=""/>
        <dsp:cNvSpPr/>
      </dsp:nvSpPr>
      <dsp:spPr>
        <a:xfrm>
          <a:off x="2524483" y="3446495"/>
          <a:ext cx="1801998" cy="900999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dirty="0" smtClean="0"/>
            <a:t>공유와 협력의 사회적 </a:t>
          </a:r>
          <a:r>
            <a:rPr lang="ko-KR" altLang="en-US" sz="2000" b="1" kern="1200" dirty="0" smtClean="0"/>
            <a:t>경제</a:t>
          </a:r>
          <a:endParaRPr lang="ko-KR" altLang="en-US" sz="2000" b="1" kern="1200" dirty="0"/>
        </a:p>
      </dsp:txBody>
      <dsp:txXfrm>
        <a:off x="2550872" y="3472884"/>
        <a:ext cx="1749220" cy="848221"/>
      </dsp:txXfrm>
    </dsp:sp>
    <dsp:sp modelId="{E57719BF-4EAD-4C15-9EA7-28BE0E8D0CD2}">
      <dsp:nvSpPr>
        <dsp:cNvPr id="0" name=""/>
        <dsp:cNvSpPr/>
      </dsp:nvSpPr>
      <dsp:spPr>
        <a:xfrm rot="19457599">
          <a:off x="4243048" y="3623785"/>
          <a:ext cx="887666" cy="28344"/>
        </a:xfrm>
        <a:custGeom>
          <a:avLst/>
          <a:gdLst/>
          <a:ahLst/>
          <a:cxnLst/>
          <a:rect l="0" t="0" r="0" b="0"/>
          <a:pathLst>
            <a:path>
              <a:moveTo>
                <a:pt x="0" y="14172"/>
              </a:moveTo>
              <a:lnTo>
                <a:pt x="887666" y="141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664689" y="3615766"/>
        <a:ext cx="44383" cy="44383"/>
      </dsp:txXfrm>
    </dsp:sp>
    <dsp:sp modelId="{A0DC26D8-0379-4CF1-BB64-57CC48DFF625}">
      <dsp:nvSpPr>
        <dsp:cNvPr id="0" name=""/>
        <dsp:cNvSpPr/>
      </dsp:nvSpPr>
      <dsp:spPr>
        <a:xfrm>
          <a:off x="5047281" y="2928421"/>
          <a:ext cx="1801998" cy="900999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b="1" kern="1200" dirty="0" smtClean="0">
              <a:solidFill>
                <a:schemeClr val="tx1"/>
              </a:solidFill>
            </a:rPr>
            <a:t>협동조합</a:t>
          </a:r>
          <a:endParaRPr lang="ko-KR" altLang="en-US" sz="2800" b="1" kern="1200" dirty="0">
            <a:solidFill>
              <a:schemeClr val="tx1"/>
            </a:solidFill>
          </a:endParaRPr>
        </a:p>
      </dsp:txBody>
      <dsp:txXfrm>
        <a:off x="5073670" y="2954810"/>
        <a:ext cx="1749220" cy="848221"/>
      </dsp:txXfrm>
    </dsp:sp>
    <dsp:sp modelId="{818117A2-3744-44B5-9684-B533CC22B7F8}">
      <dsp:nvSpPr>
        <dsp:cNvPr id="0" name=""/>
        <dsp:cNvSpPr/>
      </dsp:nvSpPr>
      <dsp:spPr>
        <a:xfrm rot="2088919">
          <a:off x="4250221" y="4126056"/>
          <a:ext cx="852056" cy="28344"/>
        </a:xfrm>
        <a:custGeom>
          <a:avLst/>
          <a:gdLst/>
          <a:ahLst/>
          <a:cxnLst/>
          <a:rect l="0" t="0" r="0" b="0"/>
          <a:pathLst>
            <a:path>
              <a:moveTo>
                <a:pt x="0" y="14172"/>
              </a:moveTo>
              <a:lnTo>
                <a:pt x="852056" y="141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654948" y="4118927"/>
        <a:ext cx="42602" cy="42602"/>
      </dsp:txXfrm>
    </dsp:sp>
    <dsp:sp modelId="{F4F8EACD-7953-481E-9574-88366AA06D1C}">
      <dsp:nvSpPr>
        <dsp:cNvPr id="0" name=""/>
        <dsp:cNvSpPr/>
      </dsp:nvSpPr>
      <dsp:spPr>
        <a:xfrm>
          <a:off x="5026017" y="3932963"/>
          <a:ext cx="1801998" cy="900999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400" b="1" kern="1200" dirty="0" smtClean="0">
              <a:solidFill>
                <a:schemeClr val="tx1"/>
              </a:solidFill>
            </a:rPr>
            <a:t>사회적 기업</a:t>
          </a:r>
          <a:endParaRPr lang="ko-KR" altLang="en-US" sz="2400" b="1" kern="1200" dirty="0">
            <a:solidFill>
              <a:schemeClr val="tx1"/>
            </a:solidFill>
          </a:endParaRPr>
        </a:p>
      </dsp:txBody>
      <dsp:txXfrm>
        <a:off x="5052406" y="3959352"/>
        <a:ext cx="1749220" cy="848221"/>
      </dsp:txXfrm>
    </dsp:sp>
    <dsp:sp modelId="{CB0EFB22-6A92-42F4-8BE2-610F72C9B5E3}">
      <dsp:nvSpPr>
        <dsp:cNvPr id="0" name=""/>
        <dsp:cNvSpPr/>
      </dsp:nvSpPr>
      <dsp:spPr>
        <a:xfrm>
          <a:off x="5041514" y="4820693"/>
          <a:ext cx="1801998" cy="900999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b="1" kern="1200" dirty="0" smtClean="0">
              <a:solidFill>
                <a:schemeClr val="tx1"/>
              </a:solidFill>
            </a:rPr>
            <a:t>비영리 단체</a:t>
          </a:r>
          <a:endParaRPr lang="ko-KR" altLang="en-US" sz="2000" b="1" kern="1200" dirty="0">
            <a:solidFill>
              <a:schemeClr val="tx1"/>
            </a:solidFill>
          </a:endParaRPr>
        </a:p>
      </dsp:txBody>
      <dsp:txXfrm>
        <a:off x="5067903" y="4847082"/>
        <a:ext cx="1749220" cy="8482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96878-A0BB-43D7-9C6D-B7897425F7F5}" type="datetimeFigureOut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A48C7-CE2F-41E9-872D-AB05ED0283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744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96878-A0BB-43D7-9C6D-B7897425F7F5}" type="datetimeFigureOut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A48C7-CE2F-41E9-872D-AB05ED0283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914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96878-A0BB-43D7-9C6D-B7897425F7F5}" type="datetimeFigureOut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A48C7-CE2F-41E9-872D-AB05ED0283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896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96878-A0BB-43D7-9C6D-B7897425F7F5}" type="datetimeFigureOut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A48C7-CE2F-41E9-872D-AB05ED0283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187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96878-A0BB-43D7-9C6D-B7897425F7F5}" type="datetimeFigureOut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A48C7-CE2F-41E9-872D-AB05ED0283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477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96878-A0BB-43D7-9C6D-B7897425F7F5}" type="datetimeFigureOut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A48C7-CE2F-41E9-872D-AB05ED0283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392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96878-A0BB-43D7-9C6D-B7897425F7F5}" type="datetimeFigureOut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A48C7-CE2F-41E9-872D-AB05ED0283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264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96878-A0BB-43D7-9C6D-B7897425F7F5}" type="datetimeFigureOut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A48C7-CE2F-41E9-872D-AB05ED0283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809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96878-A0BB-43D7-9C6D-B7897425F7F5}" type="datetimeFigureOut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A48C7-CE2F-41E9-872D-AB05ED0283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389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96878-A0BB-43D7-9C6D-B7897425F7F5}" type="datetimeFigureOut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A48C7-CE2F-41E9-872D-AB05ED0283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273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96878-A0BB-43D7-9C6D-B7897425F7F5}" type="datetimeFigureOut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A48C7-CE2F-41E9-872D-AB05ED0283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77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96878-A0BB-43D7-9C6D-B7897425F7F5}" type="datetimeFigureOut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A48C7-CE2F-41E9-872D-AB05ED0283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687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X-Nf2fkAF5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4400" b="1" dirty="0" smtClean="0"/>
              <a:t>3.2. </a:t>
            </a:r>
            <a:r>
              <a:rPr lang="ko-KR" altLang="en-US" sz="4400" b="1" dirty="0" smtClean="0"/>
              <a:t>협동하는 지역사회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김혜령 교수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815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0625" y="379413"/>
            <a:ext cx="2190750" cy="16764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34" y="0"/>
            <a:ext cx="4610127" cy="331756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4295" y="802558"/>
            <a:ext cx="3571875" cy="5105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635" y="3558937"/>
            <a:ext cx="3797530" cy="329906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0625" y="2132277"/>
            <a:ext cx="2858115" cy="285332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4099" y="4965367"/>
            <a:ext cx="1847850" cy="18573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8176" y="5427186"/>
            <a:ext cx="1425140" cy="117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51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ko-KR" b="1" dirty="0"/>
          </a:p>
          <a:p>
            <a:pPr marL="0" indent="0" algn="ctr">
              <a:buNone/>
            </a:pPr>
            <a:r>
              <a:rPr lang="ko-KR" altLang="en-US" sz="3200" b="1" dirty="0" smtClean="0"/>
              <a:t>생산성</a:t>
            </a:r>
            <a:r>
              <a:rPr lang="en-US" altLang="ko-KR" sz="3200" b="1" dirty="0" smtClean="0"/>
              <a:t>, </a:t>
            </a:r>
            <a:r>
              <a:rPr lang="ko-KR" altLang="en-US" sz="3200" b="1" dirty="0" smtClean="0"/>
              <a:t>효율성</a:t>
            </a:r>
            <a:r>
              <a:rPr lang="en-US" altLang="ko-KR" sz="3200" b="1" dirty="0" smtClean="0"/>
              <a:t>, </a:t>
            </a:r>
            <a:r>
              <a:rPr lang="ko-KR" altLang="en-US" sz="3200" b="1" dirty="0" smtClean="0"/>
              <a:t>무한경쟁</a:t>
            </a:r>
            <a:r>
              <a:rPr lang="en-US" altLang="ko-KR" sz="3200" b="1" dirty="0" smtClean="0"/>
              <a:t>, </a:t>
            </a:r>
            <a:r>
              <a:rPr lang="ko-KR" altLang="en-US" sz="3200" b="1" dirty="0" smtClean="0"/>
              <a:t>성공신화</a:t>
            </a:r>
            <a:r>
              <a:rPr lang="en-US" altLang="ko-KR" sz="3200" b="1" dirty="0" smtClean="0"/>
              <a:t>, </a:t>
            </a:r>
            <a:r>
              <a:rPr lang="ko-KR" altLang="en-US" sz="3200" b="1" dirty="0" smtClean="0"/>
              <a:t>독점  </a:t>
            </a:r>
            <a:r>
              <a:rPr lang="en-US" altLang="ko-KR" sz="3200" b="1" dirty="0" smtClean="0"/>
              <a:t/>
            </a:r>
            <a:br>
              <a:rPr lang="en-US" altLang="ko-KR" sz="3200" b="1" dirty="0" smtClean="0"/>
            </a:br>
            <a:r>
              <a:rPr lang="ko-KR" altLang="en-US" sz="3200" b="1" dirty="0" smtClean="0"/>
              <a:t>자본주의 시장원리와 자본주의적 정신의 </a:t>
            </a:r>
            <a:r>
              <a:rPr lang="ko-KR" altLang="en-US" sz="3200" b="1" dirty="0" smtClean="0"/>
              <a:t>강화 속에 </a:t>
            </a:r>
            <a:endParaRPr lang="en-US" altLang="ko-KR" sz="3200" b="1" dirty="0" smtClean="0"/>
          </a:p>
          <a:p>
            <a:pPr marL="0" indent="0" algn="ctr">
              <a:buNone/>
            </a:pPr>
            <a:endParaRPr lang="en-US" altLang="ko-KR" sz="3200" b="1" dirty="0" smtClean="0"/>
          </a:p>
          <a:p>
            <a:pPr marL="0" indent="0" algn="ctr">
              <a:buNone/>
            </a:pPr>
            <a:r>
              <a:rPr lang="ko-KR" altLang="en-US" sz="3200" b="1" dirty="0" smtClean="0"/>
              <a:t>줄어드는 </a:t>
            </a:r>
            <a:r>
              <a:rPr lang="ko-KR" altLang="en-US" sz="3200" b="1" dirty="0" smtClean="0"/>
              <a:t>사람다움의 가치</a:t>
            </a:r>
            <a:r>
              <a:rPr lang="en-US" altLang="ko-KR" sz="3200" b="1" dirty="0" smtClean="0"/>
              <a:t>, </a:t>
            </a:r>
            <a:r>
              <a:rPr lang="ko-KR" altLang="en-US" sz="3200" b="1" dirty="0" smtClean="0"/>
              <a:t>협력과 연대의 공동체적 가치</a:t>
            </a:r>
            <a:endParaRPr lang="en-US" altLang="ko-KR" sz="3200" b="1" dirty="0" smtClean="0"/>
          </a:p>
          <a:p>
            <a:pPr marL="0" indent="0" algn="ctr">
              <a:buNone/>
            </a:pPr>
            <a:r>
              <a:rPr lang="en-US" altLang="ko-KR" sz="3200" b="1" dirty="0" smtClean="0"/>
              <a:t/>
            </a:r>
            <a:br>
              <a:rPr lang="en-US" altLang="ko-KR" sz="3200" b="1" dirty="0" smtClean="0"/>
            </a:br>
            <a:r>
              <a:rPr lang="ko-KR" altLang="en-US" sz="3200" b="1" dirty="0" smtClean="0"/>
              <a:t>삶의 질과 행복에 대한 </a:t>
            </a:r>
            <a:r>
              <a:rPr lang="ko-KR" altLang="en-US" sz="3200" b="1" dirty="0" err="1" smtClean="0"/>
              <a:t>재고찰</a:t>
            </a:r>
            <a:r>
              <a:rPr lang="ko-KR" altLang="en-US" sz="3200" b="1" dirty="0" smtClean="0"/>
              <a:t> 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ko-KR" altLang="en-US" sz="3200" dirty="0" smtClean="0"/>
              <a:t> 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63496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다른 공유경제로 사는 사람들 </a:t>
            </a:r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sz="6000" dirty="0" smtClean="0"/>
          </a:p>
          <a:p>
            <a:pPr marL="0" indent="0">
              <a:buNone/>
            </a:pPr>
            <a:r>
              <a:rPr lang="ko-KR" altLang="en-US" sz="6000" dirty="0" err="1" smtClean="0"/>
              <a:t>민달팽이</a:t>
            </a:r>
            <a:r>
              <a:rPr lang="ko-KR" altLang="en-US" sz="6000" dirty="0" smtClean="0"/>
              <a:t> </a:t>
            </a:r>
            <a:r>
              <a:rPr lang="ko-KR" altLang="en-US" sz="6000" dirty="0" err="1" smtClean="0"/>
              <a:t>유니온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endParaRPr lang="en-US" altLang="ko-KR" dirty="0"/>
          </a:p>
        </p:txBody>
      </p:sp>
      <p:pic>
        <p:nvPicPr>
          <p:cNvPr id="4" name="그림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8675" y="3249612"/>
            <a:ext cx="436245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878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17"/>
          <p:cNvSpPr/>
          <p:nvPr/>
        </p:nvSpPr>
        <p:spPr>
          <a:xfrm>
            <a:off x="6265736" y="3997151"/>
            <a:ext cx="5775754" cy="256588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6265736" y="1753316"/>
            <a:ext cx="5775754" cy="219564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791570" y="1801504"/>
            <a:ext cx="4763069" cy="43945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1423" y="111907"/>
            <a:ext cx="11625776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4000" b="1" dirty="0" smtClean="0"/>
              <a:t>현대의 </a:t>
            </a:r>
            <a:r>
              <a:rPr lang="ko-KR" altLang="en-US" sz="4000" b="1" dirty="0" err="1" smtClean="0"/>
              <a:t>나눔사회</a:t>
            </a:r>
            <a:r>
              <a:rPr lang="ko-KR" altLang="en-US" sz="4000" b="1" dirty="0" smtClean="0"/>
              <a:t> </a:t>
            </a:r>
            <a:r>
              <a:rPr lang="en-US" altLang="ko-KR" sz="4000" b="1" dirty="0"/>
              <a:t/>
            </a:r>
            <a:br>
              <a:rPr lang="en-US" altLang="ko-KR" sz="4000" b="1" dirty="0"/>
            </a:br>
            <a:r>
              <a:rPr lang="ko-KR" altLang="en-US" sz="4000" b="1" dirty="0" smtClean="0">
                <a:solidFill>
                  <a:srgbClr val="FF0000"/>
                </a:solidFill>
              </a:rPr>
              <a:t>더불어</a:t>
            </a:r>
            <a:r>
              <a:rPr lang="ko-KR" altLang="en-US" sz="4000" b="1" dirty="0" smtClean="0"/>
              <a:t> 풍요롭게 사는 다양한 방법이 시도되는 사회</a:t>
            </a:r>
            <a:endParaRPr lang="ko-KR" altLang="en-US" sz="4000" b="1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8675387"/>
              </p:ext>
            </p:extLst>
          </p:nvPr>
        </p:nvGraphicFramePr>
        <p:xfrm>
          <a:off x="4754880" y="1136307"/>
          <a:ext cx="6850966" cy="57216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1739357" y="3546652"/>
            <a:ext cx="1801998" cy="900999"/>
            <a:chOff x="2023055" y="1374197"/>
            <a:chExt cx="1801998" cy="900999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2023055" y="1374197"/>
              <a:ext cx="1801998" cy="90099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ko-KR" altLang="en-US" b="1" dirty="0" smtClean="0"/>
                <a:t>정부를 통한 </a:t>
              </a:r>
              <a:endParaRPr lang="en-US" altLang="ko-KR" b="1" dirty="0" smtClean="0"/>
            </a:p>
            <a:p>
              <a:pPr algn="ctr"/>
              <a:r>
                <a:rPr lang="ko-KR" altLang="en-US" sz="2800" b="1" dirty="0" smtClean="0"/>
                <a:t>복지제도</a:t>
              </a:r>
              <a:endParaRPr lang="ko-KR" altLang="en-US" sz="2800" b="1" dirty="0"/>
            </a:p>
          </p:txBody>
        </p:sp>
        <p:sp>
          <p:nvSpPr>
            <p:cNvPr id="8" name="모서리가 둥근 직사각형 4"/>
            <p:cNvSpPr/>
            <p:nvPr/>
          </p:nvSpPr>
          <p:spPr>
            <a:xfrm>
              <a:off x="2047905" y="1374197"/>
              <a:ext cx="1749220" cy="8482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2000" kern="1200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3501796" y="2760496"/>
            <a:ext cx="593037" cy="1388006"/>
            <a:chOff x="2132529" y="2311216"/>
            <a:chExt cx="111061" cy="3147834"/>
          </a:xfrm>
        </p:grpSpPr>
        <p:sp>
          <p:nvSpPr>
            <p:cNvPr id="10" name="직선 연결선 3"/>
            <p:cNvSpPr/>
            <p:nvPr/>
          </p:nvSpPr>
          <p:spPr>
            <a:xfrm>
              <a:off x="2139361" y="5115806"/>
              <a:ext cx="104229" cy="34324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14172"/>
                  </a:moveTo>
                  <a:lnTo>
                    <a:pt x="1262202" y="14172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직선 연결선 4"/>
            <p:cNvSpPr/>
            <p:nvPr/>
          </p:nvSpPr>
          <p:spPr>
            <a:xfrm rot="18289469">
              <a:off x="2132529" y="2311216"/>
              <a:ext cx="63110" cy="631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lvl="0" algn="ctr" defTabSz="2222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500" kern="120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7476737" y="3446910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나눔</a:t>
            </a:r>
            <a:r>
              <a:rPr lang="en-US" altLang="ko-KR" b="1" dirty="0" smtClean="0">
                <a:solidFill>
                  <a:srgbClr val="FF0000"/>
                </a:solidFill>
              </a:rPr>
              <a:t>/</a:t>
            </a:r>
            <a:r>
              <a:rPr lang="ko-KR" altLang="en-US" b="1" dirty="0" smtClean="0">
                <a:solidFill>
                  <a:srgbClr val="FF0000"/>
                </a:solidFill>
              </a:rPr>
              <a:t>거저 줌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32892" y="5519769"/>
            <a:ext cx="2209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FF0000"/>
                </a:solidFill>
              </a:rPr>
              <a:t>상호적</a:t>
            </a:r>
            <a:r>
              <a:rPr lang="en-US" altLang="ko-KR" b="1" dirty="0" smtClean="0">
                <a:solidFill>
                  <a:srgbClr val="FF0000"/>
                </a:solidFill>
              </a:rPr>
              <a:t>-</a:t>
            </a:r>
            <a:r>
              <a:rPr lang="ko-KR" altLang="en-US" b="1" dirty="0" smtClean="0">
                <a:solidFill>
                  <a:srgbClr val="FF0000"/>
                </a:solidFill>
              </a:rPr>
              <a:t>협력적 나눔</a:t>
            </a:r>
            <a:r>
              <a:rPr lang="en-US" altLang="ko-KR" b="1" dirty="0" smtClean="0">
                <a:solidFill>
                  <a:srgbClr val="FF0000"/>
                </a:solidFill>
              </a:rPr>
              <a:t/>
            </a:r>
            <a:br>
              <a:rPr lang="en-US" altLang="ko-KR" b="1" dirty="0" smtClean="0">
                <a:solidFill>
                  <a:srgbClr val="FF0000"/>
                </a:solidFill>
              </a:rPr>
            </a:br>
            <a:r>
              <a:rPr lang="ko-KR" altLang="en-US" b="1" dirty="0" smtClean="0">
                <a:solidFill>
                  <a:srgbClr val="FF0000"/>
                </a:solidFill>
              </a:rPr>
              <a:t>주고 받음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49359" y="4512536"/>
            <a:ext cx="294097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나누기</a:t>
            </a:r>
            <a:r>
              <a:rPr lang="en-US" altLang="ko-KR" b="1" dirty="0" smtClean="0">
                <a:solidFill>
                  <a:srgbClr val="FF0000"/>
                </a:solidFill>
              </a:rPr>
              <a:t/>
            </a:r>
            <a:br>
              <a:rPr lang="en-US" altLang="ko-KR" b="1" dirty="0" smtClean="0">
                <a:solidFill>
                  <a:srgbClr val="FF0000"/>
                </a:solidFill>
              </a:rPr>
            </a:br>
            <a:r>
              <a:rPr lang="ko-KR" altLang="en-US" b="1" dirty="0" smtClean="0">
                <a:solidFill>
                  <a:srgbClr val="FF0000"/>
                </a:solidFill>
              </a:rPr>
              <a:t>사회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구성원의 기본권으로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/>
            </a:r>
            <a:br>
              <a:rPr lang="en-US" altLang="ko-KR" sz="1600" b="1" dirty="0" smtClean="0">
                <a:solidFill>
                  <a:srgbClr val="FF0000"/>
                </a:solidFill>
              </a:rPr>
            </a:br>
            <a:r>
              <a:rPr lang="ko-KR" altLang="en-US" sz="1600" b="1" dirty="0" smtClean="0">
                <a:solidFill>
                  <a:srgbClr val="FF0000"/>
                </a:solidFill>
              </a:rPr>
              <a:t>승격시킨 나눔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95461" y="180150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공공 영역</a:t>
            </a:r>
            <a:endParaRPr lang="ko-KR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521735" y="18015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민간영역</a:t>
            </a:r>
            <a:endParaRPr lang="ko-KR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550537" y="617989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준 공공영역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1669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협동조합이란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71232"/>
            <a:ext cx="10953466" cy="4351338"/>
          </a:xfrm>
        </p:spPr>
        <p:txBody>
          <a:bodyPr/>
          <a:lstStyle/>
          <a:p>
            <a:r>
              <a:rPr lang="ko-KR" altLang="en-US" dirty="0" smtClean="0"/>
              <a:t>공동으로 소유되고 민주적으로 운영되는 사업체를 통하여 공통의 경제적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사회적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문화적 필요와 욕구를 충족시키고자 하는 사람들이 자발적으로 결성한 자율적인 조직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국제협동조합연맹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767029"/>
              </p:ext>
            </p:extLst>
          </p:nvPr>
        </p:nvGraphicFramePr>
        <p:xfrm>
          <a:off x="904103" y="3016251"/>
          <a:ext cx="10636044" cy="3606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7821"/>
                <a:gridCol w="4020065"/>
                <a:gridCol w="5098158"/>
              </a:tblGrid>
              <a:tr h="409949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주식회사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협동조합</a:t>
                      </a:r>
                      <a:endParaRPr lang="ko-KR" altLang="en-US" b="1" dirty="0"/>
                    </a:p>
                  </a:txBody>
                  <a:tcPr/>
                </a:tc>
              </a:tr>
              <a:tr h="4099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추구 가치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이윤의 극대화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조합원의 이익 증진</a:t>
                      </a:r>
                      <a:endParaRPr lang="ko-KR" altLang="en-US" b="1" dirty="0"/>
                    </a:p>
                  </a:txBody>
                  <a:tcPr/>
                </a:tc>
              </a:tr>
              <a:tr h="10108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운영방식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ko-KR" altLang="en-US" sz="2400" b="1" dirty="0" smtClean="0">
                          <a:solidFill>
                            <a:srgbClr val="FF0000"/>
                          </a:solidFill>
                        </a:rPr>
                        <a:t>주 </a:t>
                      </a:r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ko-KR" altLang="en-US" sz="2400" b="1" dirty="0" smtClean="0">
                          <a:solidFill>
                            <a:srgbClr val="FF0000"/>
                          </a:solidFill>
                        </a:rPr>
                        <a:t>표 </a:t>
                      </a:r>
                      <a:r>
                        <a:rPr lang="en-US" altLang="ko-KR" b="1" dirty="0" smtClean="0"/>
                        <a:t/>
                      </a:r>
                      <a:br>
                        <a:rPr lang="en-US" altLang="ko-KR" b="1" dirty="0" smtClean="0"/>
                      </a:br>
                      <a:r>
                        <a:rPr lang="ko-KR" altLang="en-US" b="1" dirty="0" smtClean="0"/>
                        <a:t>주식의 양에 따른 주주들 사이의 </a:t>
                      </a:r>
                      <a:r>
                        <a:rPr lang="en-US" altLang="ko-KR" b="1" dirty="0" smtClean="0"/>
                        <a:t/>
                      </a:r>
                      <a:br>
                        <a:rPr lang="en-US" altLang="ko-KR" b="1" dirty="0" smtClean="0"/>
                      </a:br>
                      <a:r>
                        <a:rPr lang="ko-KR" altLang="en-US" b="1" dirty="0" smtClean="0"/>
                        <a:t>차별적 결정권 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ko-KR" altLang="en-US" sz="2400" b="1" dirty="0" smtClean="0">
                          <a:solidFill>
                            <a:srgbClr val="FF0000"/>
                          </a:solidFill>
                        </a:rPr>
                        <a:t>인 </a:t>
                      </a:r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ko-KR" altLang="en-US" sz="2400" b="1" dirty="0" smtClean="0">
                          <a:solidFill>
                            <a:srgbClr val="FF0000"/>
                          </a:solidFill>
                        </a:rPr>
                        <a:t>표</a:t>
                      </a:r>
                      <a:r>
                        <a:rPr lang="en-US" altLang="ko-KR" b="1" dirty="0" smtClean="0"/>
                        <a:t/>
                      </a:r>
                      <a:br>
                        <a:rPr lang="en-US" altLang="ko-KR" b="1" dirty="0" smtClean="0"/>
                      </a:br>
                      <a:r>
                        <a:rPr lang="ko-KR" altLang="en-US" b="1" dirty="0" smtClean="0"/>
                        <a:t>조합원 모두 평등한 결정권</a:t>
                      </a:r>
                      <a:r>
                        <a:rPr lang="en-US" altLang="ko-KR" b="1" dirty="0" smtClean="0"/>
                        <a:t/>
                      </a:r>
                      <a:br>
                        <a:rPr lang="en-US" altLang="ko-KR" b="1" dirty="0" smtClean="0"/>
                      </a:br>
                      <a:r>
                        <a:rPr lang="en-US" altLang="ko-KR" b="1" dirty="0" smtClean="0"/>
                        <a:t>(</a:t>
                      </a:r>
                      <a:r>
                        <a:rPr lang="ko-KR" altLang="en-US" b="1" dirty="0" smtClean="0"/>
                        <a:t>민주적 운영</a:t>
                      </a:r>
                      <a:r>
                        <a:rPr lang="en-US" altLang="ko-KR" b="1" dirty="0" smtClean="0"/>
                        <a:t>)</a:t>
                      </a:r>
                      <a:endParaRPr lang="ko-KR" altLang="en-US" b="1" dirty="0"/>
                    </a:p>
                  </a:txBody>
                  <a:tcPr/>
                </a:tc>
              </a:tr>
              <a:tr h="4043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소유방식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투자자 소유 </a:t>
                      </a:r>
                      <a:r>
                        <a:rPr lang="en-US" altLang="ko-KR" b="1" dirty="0" smtClean="0"/>
                        <a:t>(</a:t>
                      </a:r>
                      <a:r>
                        <a:rPr lang="ko-KR" altLang="en-US" b="1" dirty="0" smtClean="0"/>
                        <a:t>독점 가능</a:t>
                      </a:r>
                      <a:r>
                        <a:rPr lang="en-US" altLang="ko-KR" b="1" dirty="0" smtClean="0"/>
                        <a:t>)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조합원 공동 소유 </a:t>
                      </a:r>
                      <a:r>
                        <a:rPr lang="en-US" altLang="ko-KR" b="1" dirty="0" smtClean="0"/>
                        <a:t>(</a:t>
                      </a:r>
                      <a:r>
                        <a:rPr lang="ko-KR" altLang="en-US" b="1" dirty="0" smtClean="0"/>
                        <a:t>독점 불가</a:t>
                      </a:r>
                      <a:r>
                        <a:rPr lang="en-US" altLang="ko-KR" b="1" dirty="0" smtClean="0"/>
                        <a:t>)</a:t>
                      </a:r>
                      <a:endParaRPr lang="ko-KR" altLang="en-US" b="1" dirty="0"/>
                    </a:p>
                  </a:txBody>
                  <a:tcPr/>
                </a:tc>
              </a:tr>
              <a:tr h="538864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특징</a:t>
                      </a:r>
                      <a:endParaRPr lang="ko-KR" altLang="en-US" b="1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주로 투자자의 이윤창출을 위한 </a:t>
                      </a:r>
                      <a:r>
                        <a:rPr lang="en-US" altLang="ko-KR" b="1" dirty="0" smtClean="0"/>
                        <a:t/>
                      </a:r>
                      <a:br>
                        <a:rPr lang="en-US" altLang="ko-KR" b="1" dirty="0" smtClean="0"/>
                      </a:br>
                      <a:r>
                        <a:rPr lang="ko-KR" altLang="en-US" b="1" dirty="0" smtClean="0"/>
                        <a:t>영리사업 진행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영리사업을 추구하나 조합원 모두와 지역사회를 위한 영리사업 추구</a:t>
                      </a:r>
                      <a:endParaRPr lang="ko-KR" altLang="en-US" b="1" dirty="0"/>
                    </a:p>
                  </a:txBody>
                  <a:tcPr/>
                </a:tc>
              </a:tr>
              <a:tr h="30792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조합원들의 공유가치 교육 강조</a:t>
                      </a:r>
                      <a:endParaRPr lang="ko-KR" altLang="en-US" b="1" dirty="0"/>
                    </a:p>
                  </a:txBody>
                  <a:tcPr/>
                </a:tc>
              </a:tr>
              <a:tr h="30792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반드시 지역사회기여를 포함</a:t>
                      </a:r>
                      <a:endParaRPr lang="ko-KR" alt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702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1508" y="425303"/>
            <a:ext cx="11830492" cy="6432698"/>
          </a:xfrm>
        </p:spPr>
        <p:txBody>
          <a:bodyPr anchor="ctr">
            <a:normAutofit lnSpcReduction="10000"/>
          </a:bodyPr>
          <a:lstStyle/>
          <a:p>
            <a:endParaRPr lang="en-US" altLang="ko-KR" b="1" dirty="0" smtClean="0"/>
          </a:p>
          <a:p>
            <a:pPr>
              <a:lnSpc>
                <a:spcPct val="160000"/>
              </a:lnSpc>
            </a:pPr>
            <a:r>
              <a:rPr lang="ko-KR" altLang="en-US" b="1" dirty="0" smtClean="0"/>
              <a:t>협력과 사회적 신뢰를 만들어 가는 협동조합을 통해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err="1" smtClean="0"/>
              <a:t>나눔사회를</a:t>
            </a:r>
            <a:r>
              <a:rPr lang="ko-KR" altLang="en-US" b="1" dirty="0" smtClean="0"/>
              <a:t> </a:t>
            </a:r>
            <a:r>
              <a:rPr lang="ko-KR" altLang="en-US" b="1" dirty="0" smtClean="0"/>
              <a:t>만들어가는 지역사회 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협동조합의 의미를 잘 이해하고 참여해야 할 필요성</a:t>
            </a:r>
            <a:endParaRPr lang="en-US" altLang="ko-KR" b="1" dirty="0" smtClean="0"/>
          </a:p>
          <a:p>
            <a:endParaRPr lang="en-US" altLang="ko-KR" b="1" dirty="0"/>
          </a:p>
          <a:p>
            <a:pPr>
              <a:lnSpc>
                <a:spcPct val="160000"/>
              </a:lnSpc>
            </a:pPr>
            <a:r>
              <a:rPr lang="ko-KR" altLang="en-US" b="1" dirty="0" smtClean="0"/>
              <a:t>독점적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경쟁적으로 많이 갖기보다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혹은 많이 번 뒤 기부를 행하기 보다</a:t>
            </a:r>
            <a:r>
              <a:rPr lang="en-US" altLang="ko-KR" b="1" dirty="0" smtClean="0"/>
              <a:t>, </a:t>
            </a:r>
            <a:br>
              <a:rPr lang="en-US" altLang="ko-KR" b="1" dirty="0" smtClean="0"/>
            </a:br>
            <a:r>
              <a:rPr lang="ko-KR" altLang="en-US" b="1" dirty="0" smtClean="0"/>
              <a:t>협력으로 공동체의 풍요를 늘려 더불어 나누어 갖는 상호상부 구조</a:t>
            </a:r>
            <a:r>
              <a:rPr lang="en-US" altLang="ko-KR" b="1" dirty="0" smtClean="0"/>
              <a:t> 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협동의 과정 중 당장의 손해 발생가능성에 대한 인지와 여유 필요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/>
            </a:r>
            <a:br>
              <a:rPr lang="en-US" altLang="ko-KR" b="1" dirty="0" smtClean="0"/>
            </a:b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4029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140</Words>
  <Application>Microsoft Office PowerPoint</Application>
  <PresentationFormat>사용자 지정</PresentationFormat>
  <Paragraphs>56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3.2. 협동하는 지역사회</vt:lpstr>
      <vt:lpstr>PowerPoint 프레젠테이션</vt:lpstr>
      <vt:lpstr>PowerPoint 프레젠테이션</vt:lpstr>
      <vt:lpstr>다른 공유경제로 사는 사람들 1</vt:lpstr>
      <vt:lpstr>현대의 나눔사회  더불어 풍요롭게 사는 다양한 방법이 시도되는 사회</vt:lpstr>
      <vt:lpstr>협동조합이란?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USER1</cp:lastModifiedBy>
  <cp:revision>21</cp:revision>
  <dcterms:created xsi:type="dcterms:W3CDTF">2016-04-18T15:52:22Z</dcterms:created>
  <dcterms:modified xsi:type="dcterms:W3CDTF">2017-05-11T05:12:09Z</dcterms:modified>
</cp:coreProperties>
</file>