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318" r:id="rId3"/>
    <p:sldId id="319" r:id="rId4"/>
    <p:sldId id="320" r:id="rId5"/>
    <p:sldId id="337" r:id="rId6"/>
    <p:sldId id="335" r:id="rId7"/>
    <p:sldId id="336" r:id="rId8"/>
    <p:sldId id="338" r:id="rId9"/>
    <p:sldId id="326" r:id="rId10"/>
    <p:sldId id="327" r:id="rId11"/>
    <p:sldId id="328" r:id="rId12"/>
    <p:sldId id="330" r:id="rId13"/>
    <p:sldId id="331" r:id="rId14"/>
    <p:sldId id="339" r:id="rId15"/>
    <p:sldId id="340" r:id="rId16"/>
    <p:sldId id="343" r:id="rId17"/>
    <p:sldId id="341" r:id="rId18"/>
    <p:sldId id="34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FF"/>
    <a:srgbClr val="FFFFFF"/>
    <a:srgbClr val="006640"/>
    <a:srgbClr val="127755"/>
    <a:srgbClr val="4E57A5"/>
    <a:srgbClr val="44A3BD"/>
    <a:srgbClr val="409659"/>
    <a:srgbClr val="00311E"/>
    <a:srgbClr val="BCC922"/>
    <a:srgbClr val="DED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29" autoAdjust="0"/>
    <p:restoredTop sz="90281" autoAdjust="0"/>
  </p:normalViewPr>
  <p:slideViewPr>
    <p:cSldViewPr snapToGrid="0">
      <p:cViewPr varScale="1">
        <p:scale>
          <a:sx n="70" d="100"/>
          <a:sy n="70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2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유란 " userId="9b78cc58-c363-4f7e-afaf-cf101069adac" providerId="ADAL" clId="{7F0C68C4-9B3E-48BB-8618-BC93EA8E7095}"/>
    <pc:docChg chg="undo custSel addSld delSld modSld sldOrd">
      <pc:chgData name="오유란 " userId="9b78cc58-c363-4f7e-afaf-cf101069adac" providerId="ADAL" clId="{7F0C68C4-9B3E-48BB-8618-BC93EA8E7095}" dt="2018-12-05T04:26:47.792" v="5470" actId="2696"/>
      <pc:docMkLst>
        <pc:docMk/>
      </pc:docMkLst>
      <pc:sldChg chg="modSp">
        <pc:chgData name="오유란 " userId="9b78cc58-c363-4f7e-afaf-cf101069adac" providerId="ADAL" clId="{7F0C68C4-9B3E-48BB-8618-BC93EA8E7095}" dt="2018-12-04T12:56:28.104" v="5" actId="20577"/>
        <pc:sldMkLst>
          <pc:docMk/>
          <pc:sldMk cId="4015787120" sldId="256"/>
        </pc:sldMkLst>
        <pc:spChg chg="mod">
          <ac:chgData name="오유란 " userId="9b78cc58-c363-4f7e-afaf-cf101069adac" providerId="ADAL" clId="{7F0C68C4-9B3E-48BB-8618-BC93EA8E7095}" dt="2018-12-04T12:56:28.104" v="5" actId="20577"/>
          <ac:spMkLst>
            <pc:docMk/>
            <pc:sldMk cId="4015787120" sldId="256"/>
            <ac:spMk id="5" creationId="{771CBC78-BD42-4BEF-ACAA-007ACABB2444}"/>
          </ac:spMkLst>
        </pc:spChg>
      </pc:sldChg>
      <pc:sldChg chg="addSp delSp modSp modNotesTx">
        <pc:chgData name="오유란 " userId="9b78cc58-c363-4f7e-afaf-cf101069adac" providerId="ADAL" clId="{7F0C68C4-9B3E-48BB-8618-BC93EA8E7095}" dt="2018-12-05T01:34:38.393" v="2590" actId="20577"/>
        <pc:sldMkLst>
          <pc:docMk/>
          <pc:sldMk cId="353634313" sldId="318"/>
        </pc:sldMkLst>
        <pc:spChg chg="mod">
          <ac:chgData name="오유란 " userId="9b78cc58-c363-4f7e-afaf-cf101069adac" providerId="ADAL" clId="{7F0C68C4-9B3E-48BB-8618-BC93EA8E7095}" dt="2018-12-04T12:56:37.577" v="26" actId="20577"/>
          <ac:spMkLst>
            <pc:docMk/>
            <pc:sldMk cId="353634313" sldId="318"/>
            <ac:spMk id="2" creationId="{27DA189A-20EA-4EA1-8853-D244FB80FB41}"/>
          </ac:spMkLst>
        </pc:spChg>
        <pc:spChg chg="add mod">
          <ac:chgData name="오유란 " userId="9b78cc58-c363-4f7e-afaf-cf101069adac" providerId="ADAL" clId="{7F0C68C4-9B3E-48BB-8618-BC93EA8E7095}" dt="2018-12-05T01:33:50.705" v="2550"/>
          <ac:spMkLst>
            <pc:docMk/>
            <pc:sldMk cId="353634313" sldId="318"/>
            <ac:spMk id="3" creationId="{98284DAD-0A08-4B60-B048-D7F069ECB567}"/>
          </ac:spMkLst>
        </pc:spChg>
        <pc:spChg chg="del">
          <ac:chgData name="오유란 " userId="9b78cc58-c363-4f7e-afaf-cf101069adac" providerId="ADAL" clId="{7F0C68C4-9B3E-48BB-8618-BC93EA8E7095}" dt="2018-12-04T12:56:42.179" v="27" actId="478"/>
          <ac:spMkLst>
            <pc:docMk/>
            <pc:sldMk cId="353634313" sldId="318"/>
            <ac:spMk id="4" creationId="{33166C52-5A7D-4422-A723-22C5B31BA876}"/>
          </ac:spMkLst>
        </pc:spChg>
        <pc:spChg chg="add del mod">
          <ac:chgData name="오유란 " userId="9b78cc58-c363-4f7e-afaf-cf101069adac" providerId="ADAL" clId="{7F0C68C4-9B3E-48BB-8618-BC93EA8E7095}" dt="2018-12-05T01:33:28.066" v="2516" actId="478"/>
          <ac:spMkLst>
            <pc:docMk/>
            <pc:sldMk cId="353634313" sldId="318"/>
            <ac:spMk id="5" creationId="{C46F9772-2808-491E-B3AB-46B68CBFDEF8}"/>
          </ac:spMkLst>
        </pc:spChg>
        <pc:spChg chg="add mod">
          <ac:chgData name="오유란 " userId="9b78cc58-c363-4f7e-afaf-cf101069adac" providerId="ADAL" clId="{7F0C68C4-9B3E-48BB-8618-BC93EA8E7095}" dt="2018-12-05T01:33:57.540" v="2559" actId="1038"/>
          <ac:spMkLst>
            <pc:docMk/>
            <pc:sldMk cId="353634313" sldId="318"/>
            <ac:spMk id="6" creationId="{494DBAB2-561B-4844-B262-BD9F1F62E813}"/>
          </ac:spMkLst>
        </pc:spChg>
        <pc:spChg chg="del">
          <ac:chgData name="오유란 " userId="9b78cc58-c363-4f7e-afaf-cf101069adac" providerId="ADAL" clId="{7F0C68C4-9B3E-48BB-8618-BC93EA8E7095}" dt="2018-12-04T12:56:42.179" v="27" actId="478"/>
          <ac:spMkLst>
            <pc:docMk/>
            <pc:sldMk cId="353634313" sldId="318"/>
            <ac:spMk id="11" creationId="{AE8FBE21-8413-486E-9D33-F9F1BBD43675}"/>
          </ac:spMkLst>
        </pc:spChg>
        <pc:spChg chg="del">
          <ac:chgData name="오유란 " userId="9b78cc58-c363-4f7e-afaf-cf101069adac" providerId="ADAL" clId="{7F0C68C4-9B3E-48BB-8618-BC93EA8E7095}" dt="2018-12-04T12:56:42.179" v="27" actId="478"/>
          <ac:spMkLst>
            <pc:docMk/>
            <pc:sldMk cId="353634313" sldId="318"/>
            <ac:spMk id="12" creationId="{76BEBF84-0B08-4B16-A021-36CF48DAD6E9}"/>
          </ac:spMkLst>
        </pc:spChg>
        <pc:spChg chg="del">
          <ac:chgData name="오유란 " userId="9b78cc58-c363-4f7e-afaf-cf101069adac" providerId="ADAL" clId="{7F0C68C4-9B3E-48BB-8618-BC93EA8E7095}" dt="2018-12-04T12:56:42.179" v="27" actId="478"/>
          <ac:spMkLst>
            <pc:docMk/>
            <pc:sldMk cId="353634313" sldId="318"/>
            <ac:spMk id="13" creationId="{CE6E00C4-1587-4C08-B599-1787567F918F}"/>
          </ac:spMkLst>
        </pc:spChg>
        <pc:spChg chg="add mod">
          <ac:chgData name="오유란 " userId="9b78cc58-c363-4f7e-afaf-cf101069adac" providerId="ADAL" clId="{7F0C68C4-9B3E-48BB-8618-BC93EA8E7095}" dt="2018-12-05T01:34:38.393" v="2590" actId="20577"/>
          <ac:spMkLst>
            <pc:docMk/>
            <pc:sldMk cId="353634313" sldId="318"/>
            <ac:spMk id="14" creationId="{82890A16-302A-444B-8E28-CC9A37918454}"/>
          </ac:spMkLst>
        </pc:spChg>
        <pc:spChg chg="add del mod">
          <ac:chgData name="오유란 " userId="9b78cc58-c363-4f7e-afaf-cf101069adac" providerId="ADAL" clId="{7F0C68C4-9B3E-48BB-8618-BC93EA8E7095}" dt="2018-12-05T01:34:26.988" v="2580" actId="478"/>
          <ac:spMkLst>
            <pc:docMk/>
            <pc:sldMk cId="353634313" sldId="318"/>
            <ac:spMk id="15" creationId="{0B6E40F3-26D7-49CB-8DFE-908B277B11AD}"/>
          </ac:spMkLst>
        </pc:spChg>
        <pc:picChg chg="del">
          <ac:chgData name="오유란 " userId="9b78cc58-c363-4f7e-afaf-cf101069adac" providerId="ADAL" clId="{7F0C68C4-9B3E-48BB-8618-BC93EA8E7095}" dt="2018-12-04T12:56:42.179" v="27" actId="478"/>
          <ac:picMkLst>
            <pc:docMk/>
            <pc:sldMk cId="353634313" sldId="318"/>
            <ac:picMk id="10" creationId="{F5B345CE-3480-4C21-B4BF-01C8CF23754F}"/>
          </ac:picMkLst>
        </pc:picChg>
      </pc:sldChg>
      <pc:sldChg chg="addSp delSp modSp add">
        <pc:chgData name="오유란 " userId="9b78cc58-c363-4f7e-afaf-cf101069adac" providerId="ADAL" clId="{7F0C68C4-9B3E-48BB-8618-BC93EA8E7095}" dt="2018-12-05T01:38:04.215" v="2764" actId="5793"/>
        <pc:sldMkLst>
          <pc:docMk/>
          <pc:sldMk cId="2002986400" sldId="319"/>
        </pc:sldMkLst>
        <pc:spChg chg="mod">
          <ac:chgData name="오유란 " userId="9b78cc58-c363-4f7e-afaf-cf101069adac" providerId="ADAL" clId="{7F0C68C4-9B3E-48BB-8618-BC93EA8E7095}" dt="2018-12-04T12:56:53.525" v="59" actId="20577"/>
          <ac:spMkLst>
            <pc:docMk/>
            <pc:sldMk cId="2002986400" sldId="319"/>
            <ac:spMk id="2" creationId="{27DA189A-20EA-4EA1-8853-D244FB80FB41}"/>
          </ac:spMkLst>
        </pc:spChg>
        <pc:spChg chg="add mod">
          <ac:chgData name="오유란 " userId="9b78cc58-c363-4f7e-afaf-cf101069adac" providerId="ADAL" clId="{7F0C68C4-9B3E-48BB-8618-BC93EA8E7095}" dt="2018-12-05T01:38:04.215" v="2764" actId="5793"/>
          <ac:spMkLst>
            <pc:docMk/>
            <pc:sldMk cId="2002986400" sldId="319"/>
            <ac:spMk id="3" creationId="{288FA157-BC4B-4DC2-A966-3B00FEDD0157}"/>
          </ac:spMkLst>
        </pc:spChg>
        <pc:spChg chg="add del mod">
          <ac:chgData name="오유란 " userId="9b78cc58-c363-4f7e-afaf-cf101069adac" providerId="ADAL" clId="{7F0C68C4-9B3E-48BB-8618-BC93EA8E7095}" dt="2018-12-05T01:37:44.066" v="2760" actId="478"/>
          <ac:spMkLst>
            <pc:docMk/>
            <pc:sldMk cId="2002986400" sldId="319"/>
            <ac:spMk id="4" creationId="{5275D4F1-8632-4044-ACF2-A2104D09492D}"/>
          </ac:spMkLst>
        </pc:spChg>
        <pc:spChg chg="add del">
          <ac:chgData name="오유란 " userId="9b78cc58-c363-4f7e-afaf-cf101069adac" providerId="ADAL" clId="{7F0C68C4-9B3E-48BB-8618-BC93EA8E7095}" dt="2018-12-04T13:05:54.995" v="429"/>
          <ac:spMkLst>
            <pc:docMk/>
            <pc:sldMk cId="2002986400" sldId="319"/>
            <ac:spMk id="5" creationId="{A8279B30-DBF4-4E38-AB0F-38ED4794ED88}"/>
          </ac:spMkLst>
        </pc:spChg>
      </pc:sldChg>
      <pc:sldChg chg="addSp delSp modSp add">
        <pc:chgData name="오유란 " userId="9b78cc58-c363-4f7e-afaf-cf101069adac" providerId="ADAL" clId="{7F0C68C4-9B3E-48BB-8618-BC93EA8E7095}" dt="2018-12-05T01:41:35.608" v="2790" actId="1036"/>
        <pc:sldMkLst>
          <pc:docMk/>
          <pc:sldMk cId="3640357481" sldId="320"/>
        </pc:sldMkLst>
        <pc:spChg chg="mod">
          <ac:chgData name="오유란 " userId="9b78cc58-c363-4f7e-afaf-cf101069adac" providerId="ADAL" clId="{7F0C68C4-9B3E-48BB-8618-BC93EA8E7095}" dt="2018-12-04T13:06:04.690" v="441"/>
          <ac:spMkLst>
            <pc:docMk/>
            <pc:sldMk cId="3640357481" sldId="320"/>
            <ac:spMk id="2" creationId="{27DA189A-20EA-4EA1-8853-D244FB80FB41}"/>
          </ac:spMkLst>
        </pc:spChg>
        <pc:spChg chg="del">
          <ac:chgData name="오유란 " userId="9b78cc58-c363-4f7e-afaf-cf101069adac" providerId="ADAL" clId="{7F0C68C4-9B3E-48BB-8618-BC93EA8E7095}" dt="2018-12-04T13:06:06.759" v="442" actId="478"/>
          <ac:spMkLst>
            <pc:docMk/>
            <pc:sldMk cId="3640357481" sldId="320"/>
            <ac:spMk id="3" creationId="{288FA157-BC4B-4DC2-A966-3B00FEDD0157}"/>
          </ac:spMkLst>
        </pc:spChg>
        <pc:spChg chg="del">
          <ac:chgData name="오유란 " userId="9b78cc58-c363-4f7e-afaf-cf101069adac" providerId="ADAL" clId="{7F0C68C4-9B3E-48BB-8618-BC93EA8E7095}" dt="2018-12-04T13:06:08.687" v="443" actId="478"/>
          <ac:spMkLst>
            <pc:docMk/>
            <pc:sldMk cId="3640357481" sldId="320"/>
            <ac:spMk id="4" creationId="{5275D4F1-8632-4044-ACF2-A2104D09492D}"/>
          </ac:spMkLst>
        </pc:spChg>
        <pc:spChg chg="add del mod">
          <ac:chgData name="오유란 " userId="9b78cc58-c363-4f7e-afaf-cf101069adac" providerId="ADAL" clId="{7F0C68C4-9B3E-48BB-8618-BC93EA8E7095}" dt="2018-12-05T01:39:15.911" v="2765" actId="478"/>
          <ac:spMkLst>
            <pc:docMk/>
            <pc:sldMk cId="3640357481" sldId="320"/>
            <ac:spMk id="5" creationId="{283DCE96-C4F1-4B23-9641-1C4C51E9A273}"/>
          </ac:spMkLst>
        </pc:spChg>
        <pc:picChg chg="add del mod">
          <ac:chgData name="오유란 " userId="9b78cc58-c363-4f7e-afaf-cf101069adac" providerId="ADAL" clId="{7F0C68C4-9B3E-48BB-8618-BC93EA8E7095}" dt="2018-12-05T01:41:02.889" v="2776" actId="478"/>
          <ac:picMkLst>
            <pc:docMk/>
            <pc:sldMk cId="3640357481" sldId="320"/>
            <ac:picMk id="7" creationId="{A0C8366D-E688-488F-9698-4DF4408D575D}"/>
          </ac:picMkLst>
        </pc:picChg>
        <pc:picChg chg="add mod modCrop">
          <ac:chgData name="오유란 " userId="9b78cc58-c363-4f7e-afaf-cf101069adac" providerId="ADAL" clId="{7F0C68C4-9B3E-48BB-8618-BC93EA8E7095}" dt="2018-12-05T01:41:35.608" v="2790" actId="1036"/>
          <ac:picMkLst>
            <pc:docMk/>
            <pc:sldMk cId="3640357481" sldId="320"/>
            <ac:picMk id="9" creationId="{E036C8D3-6416-4324-AC91-B05BE9639E6A}"/>
          </ac:picMkLst>
        </pc:picChg>
        <pc:picChg chg="add del mod">
          <ac:chgData name="오유란 " userId="9b78cc58-c363-4f7e-afaf-cf101069adac" providerId="ADAL" clId="{7F0C68C4-9B3E-48BB-8618-BC93EA8E7095}" dt="2018-12-05T01:41:16.100" v="2778" actId="478"/>
          <ac:picMkLst>
            <pc:docMk/>
            <pc:sldMk cId="3640357481" sldId="320"/>
            <ac:picMk id="10242" creationId="{E392F438-7C5D-49DC-AB4B-7106125F4293}"/>
          </ac:picMkLst>
        </pc:picChg>
      </pc:sldChg>
      <pc:sldChg chg="addSp delSp modSp add del">
        <pc:chgData name="오유란 " userId="9b78cc58-c363-4f7e-afaf-cf101069adac" providerId="ADAL" clId="{7F0C68C4-9B3E-48BB-8618-BC93EA8E7095}" dt="2018-12-05T01:56:49.954" v="3625" actId="2696"/>
        <pc:sldMkLst>
          <pc:docMk/>
          <pc:sldMk cId="296144505" sldId="321"/>
        </pc:sldMkLst>
        <pc:spChg chg="mod">
          <ac:chgData name="오유란 " userId="9b78cc58-c363-4f7e-afaf-cf101069adac" providerId="ADAL" clId="{7F0C68C4-9B3E-48BB-8618-BC93EA8E7095}" dt="2018-12-04T13:06:41.553" v="458"/>
          <ac:spMkLst>
            <pc:docMk/>
            <pc:sldMk cId="296144505" sldId="321"/>
            <ac:spMk id="2" creationId="{27DA189A-20EA-4EA1-8853-D244FB80FB41}"/>
          </ac:spMkLst>
        </pc:spChg>
        <pc:spChg chg="add del mod">
          <ac:chgData name="오유란 " userId="9b78cc58-c363-4f7e-afaf-cf101069adac" providerId="ADAL" clId="{7F0C68C4-9B3E-48BB-8618-BC93EA8E7095}" dt="2018-12-05T01:42:13.306" v="2795" actId="478"/>
          <ac:spMkLst>
            <pc:docMk/>
            <pc:sldMk cId="296144505" sldId="321"/>
            <ac:spMk id="3" creationId="{68627076-B579-4C24-8E12-14D8E8601B7E}"/>
          </ac:spMkLst>
        </pc:spChg>
        <pc:spChg chg="del">
          <ac:chgData name="오유란 " userId="9b78cc58-c363-4f7e-afaf-cf101069adac" providerId="ADAL" clId="{7F0C68C4-9B3E-48BB-8618-BC93EA8E7095}" dt="2018-12-04T13:06:43.583" v="459" actId="478"/>
          <ac:spMkLst>
            <pc:docMk/>
            <pc:sldMk cId="296144505" sldId="321"/>
            <ac:spMk id="5" creationId="{283DCE96-C4F1-4B23-9641-1C4C51E9A273}"/>
          </ac:spMkLst>
        </pc:spChg>
        <pc:spChg chg="add mod">
          <ac:chgData name="오유란 " userId="9b78cc58-c363-4f7e-afaf-cf101069adac" providerId="ADAL" clId="{7F0C68C4-9B3E-48BB-8618-BC93EA8E7095}" dt="2018-12-05T01:45:29.565" v="2893" actId="2710"/>
          <ac:spMkLst>
            <pc:docMk/>
            <pc:sldMk cId="296144505" sldId="321"/>
            <ac:spMk id="7" creationId="{298812A1-D632-436A-A40C-9567F70BC180}"/>
          </ac:spMkLst>
        </pc:spChg>
        <pc:picChg chg="add del mod">
          <ac:chgData name="오유란 " userId="9b78cc58-c363-4f7e-afaf-cf101069adac" providerId="ADAL" clId="{7F0C68C4-9B3E-48BB-8618-BC93EA8E7095}" dt="2018-12-05T01:43:02.232" v="2861" actId="478"/>
          <ac:picMkLst>
            <pc:docMk/>
            <pc:sldMk cId="296144505" sldId="321"/>
            <ac:picMk id="6" creationId="{FC1DCBA4-11B3-48FD-9351-1352A249FAAA}"/>
          </ac:picMkLst>
        </pc:picChg>
      </pc:sldChg>
      <pc:sldChg chg="add del">
        <pc:chgData name="오유란 " userId="9b78cc58-c363-4f7e-afaf-cf101069adac" providerId="ADAL" clId="{7F0C68C4-9B3E-48BB-8618-BC93EA8E7095}" dt="2018-12-04T13:06:13.185" v="445"/>
        <pc:sldMkLst>
          <pc:docMk/>
          <pc:sldMk cId="3521339468" sldId="321"/>
        </pc:sldMkLst>
      </pc:sldChg>
      <pc:sldChg chg="modSp add del">
        <pc:chgData name="오유란 " userId="9b78cc58-c363-4f7e-afaf-cf101069adac" providerId="ADAL" clId="{7F0C68C4-9B3E-48BB-8618-BC93EA8E7095}" dt="2018-12-05T01:50:14.173" v="3110" actId="2696"/>
        <pc:sldMkLst>
          <pc:docMk/>
          <pc:sldMk cId="2142913935" sldId="322"/>
        </pc:sldMkLst>
        <pc:spChg chg="mod">
          <ac:chgData name="오유란 " userId="9b78cc58-c363-4f7e-afaf-cf101069adac" providerId="ADAL" clId="{7F0C68C4-9B3E-48BB-8618-BC93EA8E7095}" dt="2018-12-04T13:12:57.387" v="927"/>
          <ac:spMkLst>
            <pc:docMk/>
            <pc:sldMk cId="2142913935" sldId="322"/>
            <ac:spMk id="3" creationId="{68627076-B579-4C24-8E12-14D8E8601B7E}"/>
          </ac:spMkLst>
        </pc:spChg>
      </pc:sldChg>
      <pc:sldChg chg="addSp delSp modSp add del">
        <pc:chgData name="오유란 " userId="9b78cc58-c363-4f7e-afaf-cf101069adac" providerId="ADAL" clId="{7F0C68C4-9B3E-48BB-8618-BC93EA8E7095}" dt="2018-12-05T01:52:12.397" v="3184" actId="2696"/>
        <pc:sldMkLst>
          <pc:docMk/>
          <pc:sldMk cId="3201467592" sldId="323"/>
        </pc:sldMkLst>
        <pc:spChg chg="mod">
          <ac:chgData name="오유란 " userId="9b78cc58-c363-4f7e-afaf-cf101069adac" providerId="ADAL" clId="{7F0C68C4-9B3E-48BB-8618-BC93EA8E7095}" dt="2018-12-04T13:13:37.599" v="1040" actId="20577"/>
          <ac:spMkLst>
            <pc:docMk/>
            <pc:sldMk cId="3201467592" sldId="323"/>
            <ac:spMk id="3" creationId="{68627076-B579-4C24-8E12-14D8E8601B7E}"/>
          </ac:spMkLst>
        </pc:spChg>
        <pc:spChg chg="add del mod">
          <ac:chgData name="오유란 " userId="9b78cc58-c363-4f7e-afaf-cf101069adac" providerId="ADAL" clId="{7F0C68C4-9B3E-48BB-8618-BC93EA8E7095}" dt="2018-12-05T01:51:34.289" v="3163"/>
          <ac:spMkLst>
            <pc:docMk/>
            <pc:sldMk cId="3201467592" sldId="323"/>
            <ac:spMk id="4" creationId="{D0D7701C-BA71-49C4-90A8-587765F20F58}"/>
          </ac:spMkLst>
        </pc:spChg>
        <pc:picChg chg="del">
          <ac:chgData name="오유란 " userId="9b78cc58-c363-4f7e-afaf-cf101069adac" providerId="ADAL" clId="{7F0C68C4-9B3E-48BB-8618-BC93EA8E7095}" dt="2018-12-04T13:14:00.205" v="1041" actId="478"/>
          <ac:picMkLst>
            <pc:docMk/>
            <pc:sldMk cId="3201467592" sldId="323"/>
            <ac:picMk id="6" creationId="{FC1DCBA4-11B3-48FD-9351-1352A249FAAA}"/>
          </ac:picMkLst>
        </pc:picChg>
        <pc:picChg chg="add del mod">
          <ac:chgData name="오유란 " userId="9b78cc58-c363-4f7e-afaf-cf101069adac" providerId="ADAL" clId="{7F0C68C4-9B3E-48BB-8618-BC93EA8E7095}" dt="2018-12-05T01:51:34.289" v="3163"/>
          <ac:picMkLst>
            <pc:docMk/>
            <pc:sldMk cId="3201467592" sldId="323"/>
            <ac:picMk id="1026" creationId="{0C99E47A-EC73-433D-B383-D1E0850D4C10}"/>
          </ac:picMkLst>
        </pc:picChg>
      </pc:sldChg>
      <pc:sldChg chg="delSp modSp add del">
        <pc:chgData name="오유란 " userId="9b78cc58-c363-4f7e-afaf-cf101069adac" providerId="ADAL" clId="{7F0C68C4-9B3E-48BB-8618-BC93EA8E7095}" dt="2018-12-05T01:56:13.183" v="3589" actId="2696"/>
        <pc:sldMkLst>
          <pc:docMk/>
          <pc:sldMk cId="4067728520" sldId="324"/>
        </pc:sldMkLst>
        <pc:spChg chg="mod">
          <ac:chgData name="오유란 " userId="9b78cc58-c363-4f7e-afaf-cf101069adac" providerId="ADAL" clId="{7F0C68C4-9B3E-48BB-8618-BC93EA8E7095}" dt="2018-12-04T13:16:18.856" v="1427"/>
          <ac:spMkLst>
            <pc:docMk/>
            <pc:sldMk cId="4067728520" sldId="324"/>
            <ac:spMk id="3" creationId="{68627076-B579-4C24-8E12-14D8E8601B7E}"/>
          </ac:spMkLst>
        </pc:spChg>
        <pc:spChg chg="del">
          <ac:chgData name="오유란 " userId="9b78cc58-c363-4f7e-afaf-cf101069adac" providerId="ADAL" clId="{7F0C68C4-9B3E-48BB-8618-BC93EA8E7095}" dt="2018-12-04T13:14:52.366" v="1060" actId="478"/>
          <ac:spMkLst>
            <pc:docMk/>
            <pc:sldMk cId="4067728520" sldId="324"/>
            <ac:spMk id="4" creationId="{D0D7701C-BA71-49C4-90A8-587765F20F58}"/>
          </ac:spMkLst>
        </pc:spChg>
        <pc:picChg chg="del">
          <ac:chgData name="오유란 " userId="9b78cc58-c363-4f7e-afaf-cf101069adac" providerId="ADAL" clId="{7F0C68C4-9B3E-48BB-8618-BC93EA8E7095}" dt="2018-12-04T13:14:53.206" v="1061" actId="478"/>
          <ac:picMkLst>
            <pc:docMk/>
            <pc:sldMk cId="4067728520" sldId="324"/>
            <ac:picMk id="1026" creationId="{0C99E47A-EC73-433D-B383-D1E0850D4C10}"/>
          </ac:picMkLst>
        </pc:picChg>
      </pc:sldChg>
      <pc:sldChg chg="add del">
        <pc:chgData name="오유란 " userId="9b78cc58-c363-4f7e-afaf-cf101069adac" providerId="ADAL" clId="{7F0C68C4-9B3E-48BB-8618-BC93EA8E7095}" dt="2018-12-05T01:35:27.687" v="2591" actId="2696"/>
        <pc:sldMkLst>
          <pc:docMk/>
          <pc:sldMk cId="573940876" sldId="325"/>
        </pc:sldMkLst>
      </pc:sldChg>
      <pc:sldChg chg="addSp delSp modSp add">
        <pc:chgData name="오유란 " userId="9b78cc58-c363-4f7e-afaf-cf101069adac" providerId="ADAL" clId="{7F0C68C4-9B3E-48BB-8618-BC93EA8E7095}" dt="2018-12-05T02:03:44.568" v="3761" actId="20577"/>
        <pc:sldMkLst>
          <pc:docMk/>
          <pc:sldMk cId="3809391509" sldId="326"/>
        </pc:sldMkLst>
        <pc:spChg chg="mod">
          <ac:chgData name="오유란 " userId="9b78cc58-c363-4f7e-afaf-cf101069adac" providerId="ADAL" clId="{7F0C68C4-9B3E-48BB-8618-BC93EA8E7095}" dt="2018-12-05T02:03:44.568" v="3761" actId="20577"/>
          <ac:spMkLst>
            <pc:docMk/>
            <pc:sldMk cId="3809391509" sldId="326"/>
            <ac:spMk id="2" creationId="{27DA189A-20EA-4EA1-8853-D244FB80FB41}"/>
          </ac:spMkLst>
        </pc:spChg>
        <pc:spChg chg="del mod">
          <ac:chgData name="오유란 " userId="9b78cc58-c363-4f7e-afaf-cf101069adac" providerId="ADAL" clId="{7F0C68C4-9B3E-48BB-8618-BC93EA8E7095}" dt="2018-12-04T13:19:08.756" v="1464"/>
          <ac:spMkLst>
            <pc:docMk/>
            <pc:sldMk cId="3809391509" sldId="326"/>
            <ac:spMk id="3" creationId="{68627076-B579-4C24-8E12-14D8E8601B7E}"/>
          </ac:spMkLst>
        </pc:spChg>
        <pc:spChg chg="add del">
          <ac:chgData name="오유란 " userId="9b78cc58-c363-4f7e-afaf-cf101069adac" providerId="ADAL" clId="{7F0C68C4-9B3E-48BB-8618-BC93EA8E7095}" dt="2018-12-04T13:19:13.082" v="1466"/>
          <ac:spMkLst>
            <pc:docMk/>
            <pc:sldMk cId="3809391509" sldId="326"/>
            <ac:spMk id="4" creationId="{39EA3BBC-D121-4EEC-926D-9EF66AFD41E6}"/>
          </ac:spMkLst>
        </pc:spChg>
        <pc:picChg chg="add mod">
          <ac:chgData name="오유란 " userId="9b78cc58-c363-4f7e-afaf-cf101069adac" providerId="ADAL" clId="{7F0C68C4-9B3E-48BB-8618-BC93EA8E7095}" dt="2018-12-04T13:20:17.102" v="1467" actId="931"/>
          <ac:picMkLst>
            <pc:docMk/>
            <pc:sldMk cId="3809391509" sldId="326"/>
            <ac:picMk id="6" creationId="{F4F7A0AD-783A-46CE-B3C1-FA30E93152C1}"/>
          </ac:picMkLst>
        </pc:picChg>
        <pc:picChg chg="add mod">
          <ac:chgData name="오유란 " userId="9b78cc58-c363-4f7e-afaf-cf101069adac" providerId="ADAL" clId="{7F0C68C4-9B3E-48BB-8618-BC93EA8E7095}" dt="2018-12-04T13:22:42.806" v="1469" actId="1076"/>
          <ac:picMkLst>
            <pc:docMk/>
            <pc:sldMk cId="3809391509" sldId="326"/>
            <ac:picMk id="8" creationId="{52460FA9-85A2-46E9-AE33-844CB6E62FB3}"/>
          </ac:picMkLst>
        </pc:picChg>
        <pc:picChg chg="add del mod">
          <ac:chgData name="오유란 " userId="9b78cc58-c363-4f7e-afaf-cf101069adac" providerId="ADAL" clId="{7F0C68C4-9B3E-48BB-8618-BC93EA8E7095}" dt="2018-12-04T13:23:31.957" v="1472" actId="478"/>
          <ac:picMkLst>
            <pc:docMk/>
            <pc:sldMk cId="3809391509" sldId="326"/>
            <ac:picMk id="10" creationId="{DB9CC12D-2E0C-4532-9AB5-3D080D39D79F}"/>
          </ac:picMkLst>
        </pc:picChg>
      </pc:sldChg>
      <pc:sldChg chg="addSp delSp modSp add">
        <pc:chgData name="오유란 " userId="9b78cc58-c363-4f7e-afaf-cf101069adac" providerId="ADAL" clId="{7F0C68C4-9B3E-48BB-8618-BC93EA8E7095}" dt="2018-12-05T02:04:03.638" v="3764"/>
        <pc:sldMkLst>
          <pc:docMk/>
          <pc:sldMk cId="707313788" sldId="327"/>
        </pc:sldMkLst>
        <pc:spChg chg="del">
          <ac:chgData name="오유란 " userId="9b78cc58-c363-4f7e-afaf-cf101069adac" providerId="ADAL" clId="{7F0C68C4-9B3E-48BB-8618-BC93EA8E7095}" dt="2018-12-05T02:04:01.319" v="3762" actId="478"/>
          <ac:spMkLst>
            <pc:docMk/>
            <pc:sldMk cId="707313788" sldId="327"/>
            <ac:spMk id="2" creationId="{27DA189A-20EA-4EA1-8853-D244FB80FB41}"/>
          </ac:spMkLst>
        </pc:spChg>
        <pc:spChg chg="add del mod">
          <ac:chgData name="오유란 " userId="9b78cc58-c363-4f7e-afaf-cf101069adac" providerId="ADAL" clId="{7F0C68C4-9B3E-48BB-8618-BC93EA8E7095}" dt="2018-12-05T02:04:03.264" v="3763" actId="478"/>
          <ac:spMkLst>
            <pc:docMk/>
            <pc:sldMk cId="707313788" sldId="327"/>
            <ac:spMk id="10" creationId="{AB38C393-F18B-4EA2-B746-A7F05CDC0787}"/>
          </ac:spMkLst>
        </pc:spChg>
        <pc:spChg chg="add">
          <ac:chgData name="오유란 " userId="9b78cc58-c363-4f7e-afaf-cf101069adac" providerId="ADAL" clId="{7F0C68C4-9B3E-48BB-8618-BC93EA8E7095}" dt="2018-12-05T02:04:03.638" v="3764"/>
          <ac:spMkLst>
            <pc:docMk/>
            <pc:sldMk cId="707313788" sldId="327"/>
            <ac:spMk id="11" creationId="{56392A40-2A38-4CFD-B0E1-A149BFE2B031}"/>
          </ac:spMkLst>
        </pc:spChg>
        <pc:picChg chg="add mod">
          <ac:chgData name="오유란 " userId="9b78cc58-c363-4f7e-afaf-cf101069adac" providerId="ADAL" clId="{7F0C68C4-9B3E-48BB-8618-BC93EA8E7095}" dt="2018-12-04T13:25:12.188" v="1487" actId="1076"/>
          <ac:picMkLst>
            <pc:docMk/>
            <pc:sldMk cId="707313788" sldId="327"/>
            <ac:picMk id="4" creationId="{E27F1852-F161-468D-9231-EF4C234E1201}"/>
          </ac:picMkLst>
        </pc:picChg>
        <pc:picChg chg="del">
          <ac:chgData name="오유란 " userId="9b78cc58-c363-4f7e-afaf-cf101069adac" providerId="ADAL" clId="{7F0C68C4-9B3E-48BB-8618-BC93EA8E7095}" dt="2018-12-04T13:23:38.648" v="1474" actId="478"/>
          <ac:picMkLst>
            <pc:docMk/>
            <pc:sldMk cId="707313788" sldId="327"/>
            <ac:picMk id="6" creationId="{F4F7A0AD-783A-46CE-B3C1-FA30E93152C1}"/>
          </ac:picMkLst>
        </pc:picChg>
        <pc:picChg chg="add del mod">
          <ac:chgData name="오유란 " userId="9b78cc58-c363-4f7e-afaf-cf101069adac" providerId="ADAL" clId="{7F0C68C4-9B3E-48BB-8618-BC93EA8E7095}" dt="2018-12-04T13:25:10.117" v="1486" actId="478"/>
          <ac:picMkLst>
            <pc:docMk/>
            <pc:sldMk cId="707313788" sldId="327"/>
            <ac:picMk id="7" creationId="{32249B8A-8DD9-43D7-8BBA-A26ECA864A92}"/>
          </ac:picMkLst>
        </pc:picChg>
        <pc:picChg chg="del mod">
          <ac:chgData name="오유란 " userId="9b78cc58-c363-4f7e-afaf-cf101069adac" providerId="ADAL" clId="{7F0C68C4-9B3E-48BB-8618-BC93EA8E7095}" dt="2018-12-04T13:23:41.032" v="1476" actId="478"/>
          <ac:picMkLst>
            <pc:docMk/>
            <pc:sldMk cId="707313788" sldId="327"/>
            <ac:picMk id="8" creationId="{52460FA9-85A2-46E9-AE33-844CB6E62FB3}"/>
          </ac:picMkLst>
        </pc:picChg>
      </pc:sldChg>
      <pc:sldChg chg="addSp delSp modSp add">
        <pc:chgData name="오유란 " userId="9b78cc58-c363-4f7e-afaf-cf101069adac" providerId="ADAL" clId="{7F0C68C4-9B3E-48BB-8618-BC93EA8E7095}" dt="2018-12-05T02:04:11.086" v="3767"/>
        <pc:sldMkLst>
          <pc:docMk/>
          <pc:sldMk cId="3561798770" sldId="328"/>
        </pc:sldMkLst>
        <pc:spChg chg="del">
          <ac:chgData name="오유란 " userId="9b78cc58-c363-4f7e-afaf-cf101069adac" providerId="ADAL" clId="{7F0C68C4-9B3E-48BB-8618-BC93EA8E7095}" dt="2018-12-05T02:04:08.303" v="3765" actId="478"/>
          <ac:spMkLst>
            <pc:docMk/>
            <pc:sldMk cId="3561798770" sldId="328"/>
            <ac:spMk id="2" creationId="{27DA189A-20EA-4EA1-8853-D244FB80FB41}"/>
          </ac:spMkLst>
        </pc:spChg>
        <pc:spChg chg="add del mod">
          <ac:chgData name="오유란 " userId="9b78cc58-c363-4f7e-afaf-cf101069adac" providerId="ADAL" clId="{7F0C68C4-9B3E-48BB-8618-BC93EA8E7095}" dt="2018-12-05T02:04:10.281" v="3766" actId="478"/>
          <ac:spMkLst>
            <pc:docMk/>
            <pc:sldMk cId="3561798770" sldId="328"/>
            <ac:spMk id="5" creationId="{02A73F0A-D1A1-4F96-B8F8-23AAAA1150E3}"/>
          </ac:spMkLst>
        </pc:spChg>
        <pc:spChg chg="add">
          <ac:chgData name="오유란 " userId="9b78cc58-c363-4f7e-afaf-cf101069adac" providerId="ADAL" clId="{7F0C68C4-9B3E-48BB-8618-BC93EA8E7095}" dt="2018-12-05T02:04:11.086" v="3767"/>
          <ac:spMkLst>
            <pc:docMk/>
            <pc:sldMk cId="3561798770" sldId="328"/>
            <ac:spMk id="8" creationId="{8FDBB60A-5FCD-4A84-8779-680A63502195}"/>
          </ac:spMkLst>
        </pc:spChg>
        <pc:picChg chg="del">
          <ac:chgData name="오유란 " userId="9b78cc58-c363-4f7e-afaf-cf101069adac" providerId="ADAL" clId="{7F0C68C4-9B3E-48BB-8618-BC93EA8E7095}" dt="2018-12-04T13:25:00.750" v="1482" actId="478"/>
          <ac:picMkLst>
            <pc:docMk/>
            <pc:sldMk cId="3561798770" sldId="328"/>
            <ac:picMk id="4" creationId="{E27F1852-F161-468D-9231-EF4C234E1201}"/>
          </ac:picMkLst>
        </pc:picChg>
        <pc:picChg chg="mod">
          <ac:chgData name="오유란 " userId="9b78cc58-c363-4f7e-afaf-cf101069adac" providerId="ADAL" clId="{7F0C68C4-9B3E-48BB-8618-BC93EA8E7095}" dt="2018-12-04T13:25:08.224" v="1485" actId="1076"/>
          <ac:picMkLst>
            <pc:docMk/>
            <pc:sldMk cId="3561798770" sldId="328"/>
            <ac:picMk id="7" creationId="{32249B8A-8DD9-43D7-8BBA-A26ECA864A92}"/>
          </ac:picMkLst>
        </pc:picChg>
      </pc:sldChg>
      <pc:sldChg chg="addSp delSp modSp add del ord">
        <pc:chgData name="오유란 " userId="9b78cc58-c363-4f7e-afaf-cf101069adac" providerId="ADAL" clId="{7F0C68C4-9B3E-48BB-8618-BC93EA8E7095}" dt="2018-12-05T03:08:42.738" v="4546" actId="2696"/>
        <pc:sldMkLst>
          <pc:docMk/>
          <pc:sldMk cId="928695082" sldId="329"/>
        </pc:sldMkLst>
        <pc:spChg chg="add del">
          <ac:chgData name="오유란 " userId="9b78cc58-c363-4f7e-afaf-cf101069adac" providerId="ADAL" clId="{7F0C68C4-9B3E-48BB-8618-BC93EA8E7095}" dt="2018-12-04T13:31:51.687" v="1800" actId="478"/>
          <ac:spMkLst>
            <pc:docMk/>
            <pc:sldMk cId="928695082" sldId="329"/>
            <ac:spMk id="3" creationId="{755CA774-16B6-4F72-97FF-E94125B3AF70}"/>
          </ac:spMkLst>
        </pc:spChg>
        <pc:spChg chg="add mod">
          <ac:chgData name="오유란 " userId="9b78cc58-c363-4f7e-afaf-cf101069adac" providerId="ADAL" clId="{7F0C68C4-9B3E-48BB-8618-BC93EA8E7095}" dt="2018-12-05T03:03:16.814" v="4404" actId="20577"/>
          <ac:spMkLst>
            <pc:docMk/>
            <pc:sldMk cId="928695082" sldId="329"/>
            <ac:spMk id="4" creationId="{4D735A0E-FEB8-482B-9FF5-41FB34C1852C}"/>
          </ac:spMkLst>
        </pc:spChg>
        <pc:spChg chg="add del mod">
          <ac:chgData name="오유란 " userId="9b78cc58-c363-4f7e-afaf-cf101069adac" providerId="ADAL" clId="{7F0C68C4-9B3E-48BB-8618-BC93EA8E7095}" dt="2018-12-05T02:09:12.321" v="4021" actId="478"/>
          <ac:spMkLst>
            <pc:docMk/>
            <pc:sldMk cId="928695082" sldId="329"/>
            <ac:spMk id="5" creationId="{E989F9EA-A5E3-4DB2-A464-348497F4B2CF}"/>
          </ac:spMkLst>
        </pc:spChg>
        <pc:spChg chg="add del mod">
          <ac:chgData name="오유란 " userId="9b78cc58-c363-4f7e-afaf-cf101069adac" providerId="ADAL" clId="{7F0C68C4-9B3E-48BB-8618-BC93EA8E7095}" dt="2018-12-05T02:08:56.934" v="4019" actId="478"/>
          <ac:spMkLst>
            <pc:docMk/>
            <pc:sldMk cId="928695082" sldId="329"/>
            <ac:spMk id="6" creationId="{51541081-3C2A-4E06-8CD7-94EB1EE4BF66}"/>
          </ac:spMkLst>
        </pc:spChg>
        <pc:picChg chg="del">
          <ac:chgData name="오유란 " userId="9b78cc58-c363-4f7e-afaf-cf101069adac" providerId="ADAL" clId="{7F0C68C4-9B3E-48BB-8618-BC93EA8E7095}" dt="2018-12-04T13:31:39.776" v="1796" actId="478"/>
          <ac:picMkLst>
            <pc:docMk/>
            <pc:sldMk cId="928695082" sldId="329"/>
            <ac:picMk id="7" creationId="{32249B8A-8DD9-43D7-8BBA-A26ECA864A92}"/>
          </ac:picMkLst>
        </pc:picChg>
      </pc:sldChg>
      <pc:sldChg chg="addSp delSp modSp add">
        <pc:chgData name="오유란 " userId="9b78cc58-c363-4f7e-afaf-cf101069adac" providerId="ADAL" clId="{7F0C68C4-9B3E-48BB-8618-BC93EA8E7095}" dt="2018-12-05T02:53:05.604" v="4245" actId="1076"/>
        <pc:sldMkLst>
          <pc:docMk/>
          <pc:sldMk cId="1177863008" sldId="330"/>
        </pc:sldMkLst>
        <pc:spChg chg="mod">
          <ac:chgData name="오유란 " userId="9b78cc58-c363-4f7e-afaf-cf101069adac" providerId="ADAL" clId="{7F0C68C4-9B3E-48BB-8618-BC93EA8E7095}" dt="2018-12-05T02:04:21.984" v="3769" actId="20577"/>
          <ac:spMkLst>
            <pc:docMk/>
            <pc:sldMk cId="1177863008" sldId="330"/>
            <ac:spMk id="2" creationId="{27DA189A-20EA-4EA1-8853-D244FB80FB41}"/>
          </ac:spMkLst>
        </pc:spChg>
        <pc:spChg chg="mod">
          <ac:chgData name="오유란 " userId="9b78cc58-c363-4f7e-afaf-cf101069adac" providerId="ADAL" clId="{7F0C68C4-9B3E-48BB-8618-BC93EA8E7095}" dt="2018-12-05T02:06:23.960" v="3911" actId="1076"/>
          <ac:spMkLst>
            <pc:docMk/>
            <pc:sldMk cId="1177863008" sldId="330"/>
            <ac:spMk id="4" creationId="{4D735A0E-FEB8-482B-9FF5-41FB34C1852C}"/>
          </ac:spMkLst>
        </pc:spChg>
        <pc:spChg chg="add mod">
          <ac:chgData name="오유란 " userId="9b78cc58-c363-4f7e-afaf-cf101069adac" providerId="ADAL" clId="{7F0C68C4-9B3E-48BB-8618-BC93EA8E7095}" dt="2018-12-05T02:52:02.358" v="4241"/>
          <ac:spMkLst>
            <pc:docMk/>
            <pc:sldMk cId="1177863008" sldId="330"/>
            <ac:spMk id="5" creationId="{58779984-DC65-4B09-9A54-18852FE200C9}"/>
          </ac:spMkLst>
        </pc:spChg>
        <pc:picChg chg="add mod">
          <ac:chgData name="오유란 " userId="9b78cc58-c363-4f7e-afaf-cf101069adac" providerId="ADAL" clId="{7F0C68C4-9B3E-48BB-8618-BC93EA8E7095}" dt="2018-12-05T02:53:05.604" v="4245" actId="1076"/>
          <ac:picMkLst>
            <pc:docMk/>
            <pc:sldMk cId="1177863008" sldId="330"/>
            <ac:picMk id="7" creationId="{87CB08C0-372F-446D-8E0D-770828D3A259}"/>
          </ac:picMkLst>
        </pc:picChg>
        <pc:picChg chg="add del mod">
          <ac:chgData name="오유란 " userId="9b78cc58-c363-4f7e-afaf-cf101069adac" providerId="ADAL" clId="{7F0C68C4-9B3E-48BB-8618-BC93EA8E7095}" dt="2018-12-05T02:52:15.823" v="4242" actId="478"/>
          <ac:picMkLst>
            <pc:docMk/>
            <pc:sldMk cId="1177863008" sldId="330"/>
            <ac:picMk id="8194" creationId="{81EF2821-C99C-49E4-9B57-A2B3FDE90D93}"/>
          </ac:picMkLst>
        </pc:picChg>
      </pc:sldChg>
      <pc:sldChg chg="add del">
        <pc:chgData name="오유란 " userId="9b78cc58-c363-4f7e-afaf-cf101069adac" providerId="ADAL" clId="{7F0C68C4-9B3E-48BB-8618-BC93EA8E7095}" dt="2018-12-04T13:31:42.921" v="1798"/>
        <pc:sldMkLst>
          <pc:docMk/>
          <pc:sldMk cId="2434356948" sldId="330"/>
        </pc:sldMkLst>
      </pc:sldChg>
      <pc:sldChg chg="addSp delSp modSp add modNotesTx">
        <pc:chgData name="오유란 " userId="9b78cc58-c363-4f7e-afaf-cf101069adac" providerId="ADAL" clId="{7F0C68C4-9B3E-48BB-8618-BC93EA8E7095}" dt="2018-12-05T03:01:00.461" v="4339" actId="1076"/>
        <pc:sldMkLst>
          <pc:docMk/>
          <pc:sldMk cId="94679041" sldId="331"/>
        </pc:sldMkLst>
        <pc:spChg chg="del">
          <ac:chgData name="오유란 " userId="9b78cc58-c363-4f7e-afaf-cf101069adac" providerId="ADAL" clId="{7F0C68C4-9B3E-48BB-8618-BC93EA8E7095}" dt="2018-12-04T13:37:33.609" v="1969" actId="478"/>
          <ac:spMkLst>
            <pc:docMk/>
            <pc:sldMk cId="94679041" sldId="331"/>
            <ac:spMk id="4" creationId="{4D735A0E-FEB8-482B-9FF5-41FB34C1852C}"/>
          </ac:spMkLst>
        </pc:spChg>
        <pc:spChg chg="add del mod">
          <ac:chgData name="오유란 " userId="9b78cc58-c363-4f7e-afaf-cf101069adac" providerId="ADAL" clId="{7F0C68C4-9B3E-48BB-8618-BC93EA8E7095}" dt="2018-12-05T03:00:19.712" v="4331" actId="478"/>
          <ac:spMkLst>
            <pc:docMk/>
            <pc:sldMk cId="94679041" sldId="331"/>
            <ac:spMk id="6" creationId="{BF44F480-AB11-4EB4-A47B-DA41D71EB152}"/>
          </ac:spMkLst>
        </pc:spChg>
        <pc:spChg chg="add mod">
          <ac:chgData name="오유란 " userId="9b78cc58-c363-4f7e-afaf-cf101069adac" providerId="ADAL" clId="{7F0C68C4-9B3E-48BB-8618-BC93EA8E7095}" dt="2018-12-05T03:00:14.389" v="4330"/>
          <ac:spMkLst>
            <pc:docMk/>
            <pc:sldMk cId="94679041" sldId="331"/>
            <ac:spMk id="8" creationId="{0020B1B8-8DB1-47EC-BDF0-8C2A53479462}"/>
          </ac:spMkLst>
        </pc:spChg>
        <pc:picChg chg="add del mod">
          <ac:chgData name="오유란 " userId="9b78cc58-c363-4f7e-afaf-cf101069adac" providerId="ADAL" clId="{7F0C68C4-9B3E-48BB-8618-BC93EA8E7095}" dt="2018-12-05T03:00:48.912" v="4334" actId="478"/>
          <ac:picMkLst>
            <pc:docMk/>
            <pc:sldMk cId="94679041" sldId="331"/>
            <ac:picMk id="7" creationId="{29F507A5-5834-458E-A6B3-1E8BC0E53E2C}"/>
          </ac:picMkLst>
        </pc:picChg>
        <pc:picChg chg="add mod">
          <ac:chgData name="오유란 " userId="9b78cc58-c363-4f7e-afaf-cf101069adac" providerId="ADAL" clId="{7F0C68C4-9B3E-48BB-8618-BC93EA8E7095}" dt="2018-12-05T03:01:00.461" v="4339" actId="1076"/>
          <ac:picMkLst>
            <pc:docMk/>
            <pc:sldMk cId="94679041" sldId="331"/>
            <ac:picMk id="10" creationId="{743BD49C-018E-48A6-BEBA-E35CB4F132B9}"/>
          </ac:picMkLst>
        </pc:picChg>
        <pc:picChg chg="del">
          <ac:chgData name="오유란 " userId="9b78cc58-c363-4f7e-afaf-cf101069adac" providerId="ADAL" clId="{7F0C68C4-9B3E-48BB-8618-BC93EA8E7095}" dt="2018-12-04T13:37:23.192" v="1966" actId="478"/>
          <ac:picMkLst>
            <pc:docMk/>
            <pc:sldMk cId="94679041" sldId="331"/>
            <ac:picMk id="8194" creationId="{81EF2821-C99C-49E4-9B57-A2B3FDE90D93}"/>
          </ac:picMkLst>
        </pc:picChg>
        <pc:picChg chg="add del mod">
          <ac:chgData name="오유란 " userId="9b78cc58-c363-4f7e-afaf-cf101069adac" providerId="ADAL" clId="{7F0C68C4-9B3E-48BB-8618-BC93EA8E7095}" dt="2018-12-05T02:53:54.377" v="4312" actId="478"/>
          <ac:picMkLst>
            <pc:docMk/>
            <pc:sldMk cId="94679041" sldId="331"/>
            <ac:picMk id="9218" creationId="{21625C3C-2F3B-4087-A822-82C459E5AF67}"/>
          </ac:picMkLst>
        </pc:picChg>
      </pc:sldChg>
      <pc:sldChg chg="delSp modSp add del modNotesTx">
        <pc:chgData name="오유란 " userId="9b78cc58-c363-4f7e-afaf-cf101069adac" providerId="ADAL" clId="{7F0C68C4-9B3E-48BB-8618-BC93EA8E7095}" dt="2018-12-05T03:03:43.634" v="4405" actId="2696"/>
        <pc:sldMkLst>
          <pc:docMk/>
          <pc:sldMk cId="2288866071" sldId="332"/>
        </pc:sldMkLst>
        <pc:spChg chg="del">
          <ac:chgData name="오유란 " userId="9b78cc58-c363-4f7e-afaf-cf101069adac" providerId="ADAL" clId="{7F0C68C4-9B3E-48BB-8618-BC93EA8E7095}" dt="2018-12-04T13:56:06.389" v="2253" actId="478"/>
          <ac:spMkLst>
            <pc:docMk/>
            <pc:sldMk cId="2288866071" sldId="332"/>
            <ac:spMk id="4" creationId="{4D735A0E-FEB8-482B-9FF5-41FB34C1852C}"/>
          </ac:spMkLst>
        </pc:spChg>
        <pc:spChg chg="del">
          <ac:chgData name="오유란 " userId="9b78cc58-c363-4f7e-afaf-cf101069adac" providerId="ADAL" clId="{7F0C68C4-9B3E-48BB-8618-BC93EA8E7095}" dt="2018-12-04T13:56:09.469" v="2254" actId="478"/>
          <ac:spMkLst>
            <pc:docMk/>
            <pc:sldMk cId="2288866071" sldId="332"/>
            <ac:spMk id="5" creationId="{E989F9EA-A5E3-4DB2-A464-348497F4B2CF}"/>
          </ac:spMkLst>
        </pc:spChg>
        <pc:spChg chg="mod">
          <ac:chgData name="오유란 " userId="9b78cc58-c363-4f7e-afaf-cf101069adac" providerId="ADAL" clId="{7F0C68C4-9B3E-48BB-8618-BC93EA8E7095}" dt="2018-12-04T13:56:28.141" v="2294" actId="20577"/>
          <ac:spMkLst>
            <pc:docMk/>
            <pc:sldMk cId="2288866071" sldId="332"/>
            <ac:spMk id="6" creationId="{51541081-3C2A-4E06-8CD7-94EB1EE4BF66}"/>
          </ac:spMkLst>
        </pc:spChg>
      </pc:sldChg>
      <pc:sldChg chg="addSp delSp modSp add del">
        <pc:chgData name="오유란 " userId="9b78cc58-c363-4f7e-afaf-cf101069adac" providerId="ADAL" clId="{7F0C68C4-9B3E-48BB-8618-BC93EA8E7095}" dt="2018-12-05T04:20:50.862" v="5212" actId="2696"/>
        <pc:sldMkLst>
          <pc:docMk/>
          <pc:sldMk cId="1187225693" sldId="333"/>
        </pc:sldMkLst>
        <pc:spChg chg="mod">
          <ac:chgData name="오유란 " userId="9b78cc58-c363-4f7e-afaf-cf101069adac" providerId="ADAL" clId="{7F0C68C4-9B3E-48BB-8618-BC93EA8E7095}" dt="2018-12-04T14:34:13.828" v="2328" actId="20577"/>
          <ac:spMkLst>
            <pc:docMk/>
            <pc:sldMk cId="1187225693" sldId="333"/>
            <ac:spMk id="2" creationId="{10758BA1-4FD6-459C-817B-6B211AAB7DB4}"/>
          </ac:spMkLst>
        </pc:spChg>
        <pc:spChg chg="del">
          <ac:chgData name="오유란 " userId="9b78cc58-c363-4f7e-afaf-cf101069adac" providerId="ADAL" clId="{7F0C68C4-9B3E-48BB-8618-BC93EA8E7095}" dt="2018-12-04T14:11:47.182" v="2297" actId="478"/>
          <ac:spMkLst>
            <pc:docMk/>
            <pc:sldMk cId="1187225693" sldId="333"/>
            <ac:spMk id="3" creationId="{BCD92706-7AC9-4B95-9DD6-34A391DF6777}"/>
          </ac:spMkLst>
        </pc:spChg>
        <pc:spChg chg="add del mod">
          <ac:chgData name="오유란 " userId="9b78cc58-c363-4f7e-afaf-cf101069adac" providerId="ADAL" clId="{7F0C68C4-9B3E-48BB-8618-BC93EA8E7095}" dt="2018-12-04T14:34:17.821" v="2329" actId="478"/>
          <ac:spMkLst>
            <pc:docMk/>
            <pc:sldMk cId="1187225693" sldId="333"/>
            <ac:spMk id="5" creationId="{0D1A5E0D-3674-433C-9972-3781079A3C59}"/>
          </ac:spMkLst>
        </pc:spChg>
      </pc:sldChg>
      <pc:sldChg chg="modSp add del ord modNotesTx">
        <pc:chgData name="오유란 " userId="9b78cc58-c363-4f7e-afaf-cf101069adac" providerId="ADAL" clId="{7F0C68C4-9B3E-48BB-8618-BC93EA8E7095}" dt="2018-12-05T03:17:19.330" v="4571" actId="2696"/>
        <pc:sldMkLst>
          <pc:docMk/>
          <pc:sldMk cId="1802279104" sldId="334"/>
        </pc:sldMkLst>
        <pc:spChg chg="mod">
          <ac:chgData name="오유란 " userId="9b78cc58-c363-4f7e-afaf-cf101069adac" providerId="ADAL" clId="{7F0C68C4-9B3E-48BB-8618-BC93EA8E7095}" dt="2018-12-04T14:43:13.893" v="2349" actId="20577"/>
          <ac:spMkLst>
            <pc:docMk/>
            <pc:sldMk cId="1802279104" sldId="334"/>
            <ac:spMk id="2" creationId="{10758BA1-4FD6-459C-817B-6B211AAB7DB4}"/>
          </ac:spMkLst>
        </pc:spChg>
      </pc:sldChg>
      <pc:sldChg chg="addSp modSp add">
        <pc:chgData name="오유란 " userId="9b78cc58-c363-4f7e-afaf-cf101069adac" providerId="ADAL" clId="{7F0C68C4-9B3E-48BB-8618-BC93EA8E7095}" dt="2018-12-05T01:51:00.693" v="3157"/>
        <pc:sldMkLst>
          <pc:docMk/>
          <pc:sldMk cId="248906985" sldId="335"/>
        </pc:sldMkLst>
        <pc:spChg chg="mod">
          <ac:chgData name="오유란 " userId="9b78cc58-c363-4f7e-afaf-cf101069adac" providerId="ADAL" clId="{7F0C68C4-9B3E-48BB-8618-BC93EA8E7095}" dt="2018-12-05T01:51:00.693" v="3157"/>
          <ac:spMkLst>
            <pc:docMk/>
            <pc:sldMk cId="248906985" sldId="335"/>
            <ac:spMk id="3" creationId="{68627076-B579-4C24-8E12-14D8E8601B7E}"/>
          </ac:spMkLst>
        </pc:spChg>
        <pc:picChg chg="add mod">
          <ac:chgData name="오유란 " userId="9b78cc58-c363-4f7e-afaf-cf101069adac" providerId="ADAL" clId="{7F0C68C4-9B3E-48BB-8618-BC93EA8E7095}" dt="2018-12-05T01:49:36.991" v="3070" actId="1076"/>
          <ac:picMkLst>
            <pc:docMk/>
            <pc:sldMk cId="248906985" sldId="335"/>
            <ac:picMk id="4" creationId="{B4F1A9CE-E78B-4FE1-AF70-7AA5F8D49675}"/>
          </ac:picMkLst>
        </pc:picChg>
        <pc:picChg chg="mod">
          <ac:chgData name="오유란 " userId="9b78cc58-c363-4f7e-afaf-cf101069adac" providerId="ADAL" clId="{7F0C68C4-9B3E-48BB-8618-BC93EA8E7095}" dt="2018-12-05T01:49:32.424" v="3069" actId="1076"/>
          <ac:picMkLst>
            <pc:docMk/>
            <pc:sldMk cId="248906985" sldId="335"/>
            <ac:picMk id="6" creationId="{FC1DCBA4-11B3-48FD-9351-1352A249FAAA}"/>
          </ac:picMkLst>
        </pc:picChg>
      </pc:sldChg>
      <pc:sldChg chg="addSp delSp modSp add">
        <pc:chgData name="오유란 " userId="9b78cc58-c363-4f7e-afaf-cf101069adac" providerId="ADAL" clId="{7F0C68C4-9B3E-48BB-8618-BC93EA8E7095}" dt="2018-12-05T01:52:08.718" v="3183" actId="1076"/>
        <pc:sldMkLst>
          <pc:docMk/>
          <pc:sldMk cId="305899111" sldId="336"/>
        </pc:sldMkLst>
        <pc:spChg chg="mod">
          <ac:chgData name="오유란 " userId="9b78cc58-c363-4f7e-afaf-cf101069adac" providerId="ADAL" clId="{7F0C68C4-9B3E-48BB-8618-BC93EA8E7095}" dt="2018-12-05T01:51:45.629" v="3176"/>
          <ac:spMkLst>
            <pc:docMk/>
            <pc:sldMk cId="305899111" sldId="336"/>
            <ac:spMk id="3" creationId="{68627076-B579-4C24-8E12-14D8E8601B7E}"/>
          </ac:spMkLst>
        </pc:spChg>
        <pc:spChg chg="add mod">
          <ac:chgData name="오유란 " userId="9b78cc58-c363-4f7e-afaf-cf101069adac" providerId="ADAL" clId="{7F0C68C4-9B3E-48BB-8618-BC93EA8E7095}" dt="2018-12-05T01:51:51.960" v="3179" actId="1076"/>
          <ac:spMkLst>
            <pc:docMk/>
            <pc:sldMk cId="305899111" sldId="336"/>
            <ac:spMk id="8" creationId="{B05F8FEB-E32A-4D7D-837A-7B68FAE2E4E7}"/>
          </ac:spMkLst>
        </pc:spChg>
        <pc:picChg chg="del">
          <ac:chgData name="오유란 " userId="9b78cc58-c363-4f7e-afaf-cf101069adac" providerId="ADAL" clId="{7F0C68C4-9B3E-48BB-8618-BC93EA8E7095}" dt="2018-12-05T01:51:29.339" v="3162" actId="478"/>
          <ac:picMkLst>
            <pc:docMk/>
            <pc:sldMk cId="305899111" sldId="336"/>
            <ac:picMk id="4" creationId="{B4F1A9CE-E78B-4FE1-AF70-7AA5F8D49675}"/>
          </ac:picMkLst>
        </pc:picChg>
        <pc:picChg chg="del">
          <ac:chgData name="오유란 " userId="9b78cc58-c363-4f7e-afaf-cf101069adac" providerId="ADAL" clId="{7F0C68C4-9B3E-48BB-8618-BC93EA8E7095}" dt="2018-12-05T01:51:27.672" v="3161" actId="478"/>
          <ac:picMkLst>
            <pc:docMk/>
            <pc:sldMk cId="305899111" sldId="336"/>
            <ac:picMk id="6" creationId="{FC1DCBA4-11B3-48FD-9351-1352A249FAAA}"/>
          </ac:picMkLst>
        </pc:picChg>
        <pc:picChg chg="add mod">
          <ac:chgData name="오유란 " userId="9b78cc58-c363-4f7e-afaf-cf101069adac" providerId="ADAL" clId="{7F0C68C4-9B3E-48BB-8618-BC93EA8E7095}" dt="2018-12-05T01:52:08.718" v="3183" actId="1076"/>
          <ac:picMkLst>
            <pc:docMk/>
            <pc:sldMk cId="305899111" sldId="336"/>
            <ac:picMk id="7" creationId="{7331FCD4-FC7F-498D-B516-6FE0ECAAEDE6}"/>
          </ac:picMkLst>
        </pc:picChg>
      </pc:sldChg>
      <pc:sldChg chg="modSp add">
        <pc:chgData name="오유란 " userId="9b78cc58-c363-4f7e-afaf-cf101069adac" providerId="ADAL" clId="{7F0C68C4-9B3E-48BB-8618-BC93EA8E7095}" dt="2018-12-05T01:56:46.731" v="3624" actId="15"/>
        <pc:sldMkLst>
          <pc:docMk/>
          <pc:sldMk cId="3177153634" sldId="337"/>
        </pc:sldMkLst>
        <pc:spChg chg="mod">
          <ac:chgData name="오유란 " userId="9b78cc58-c363-4f7e-afaf-cf101069adac" providerId="ADAL" clId="{7F0C68C4-9B3E-48BB-8618-BC93EA8E7095}" dt="2018-12-05T01:56:46.731" v="3624" actId="15"/>
          <ac:spMkLst>
            <pc:docMk/>
            <pc:sldMk cId="3177153634" sldId="337"/>
            <ac:spMk id="3" creationId="{68627076-B579-4C24-8E12-14D8E8601B7E}"/>
          </ac:spMkLst>
        </pc:spChg>
      </pc:sldChg>
      <pc:sldChg chg="delSp modSp add del">
        <pc:chgData name="오유란 " userId="9b78cc58-c363-4f7e-afaf-cf101069adac" providerId="ADAL" clId="{7F0C68C4-9B3E-48BB-8618-BC93EA8E7095}" dt="2018-12-05T01:56:23.806" v="3590" actId="2696"/>
        <pc:sldMkLst>
          <pc:docMk/>
          <pc:sldMk cId="3605395379" sldId="337"/>
        </pc:sldMkLst>
        <pc:spChg chg="mod">
          <ac:chgData name="오유란 " userId="9b78cc58-c363-4f7e-afaf-cf101069adac" providerId="ADAL" clId="{7F0C68C4-9B3E-48BB-8618-BC93EA8E7095}" dt="2018-12-05T01:56:10.008" v="3588" actId="20577"/>
          <ac:spMkLst>
            <pc:docMk/>
            <pc:sldMk cId="3605395379" sldId="337"/>
            <ac:spMk id="3" creationId="{68627076-B579-4C24-8E12-14D8E8601B7E}"/>
          </ac:spMkLst>
        </pc:spChg>
        <pc:spChg chg="del">
          <ac:chgData name="오유란 " userId="9b78cc58-c363-4f7e-afaf-cf101069adac" providerId="ADAL" clId="{7F0C68C4-9B3E-48BB-8618-BC93EA8E7095}" dt="2018-12-05T01:52:39.209" v="3228" actId="478"/>
          <ac:spMkLst>
            <pc:docMk/>
            <pc:sldMk cId="3605395379" sldId="337"/>
            <ac:spMk id="8" creationId="{B05F8FEB-E32A-4D7D-837A-7B68FAE2E4E7}"/>
          </ac:spMkLst>
        </pc:spChg>
        <pc:picChg chg="del">
          <ac:chgData name="오유란 " userId="9b78cc58-c363-4f7e-afaf-cf101069adac" providerId="ADAL" clId="{7F0C68C4-9B3E-48BB-8618-BC93EA8E7095}" dt="2018-12-05T01:52:36.224" v="3227" actId="478"/>
          <ac:picMkLst>
            <pc:docMk/>
            <pc:sldMk cId="3605395379" sldId="337"/>
            <ac:picMk id="7" creationId="{7331FCD4-FC7F-498D-B516-6FE0ECAAEDE6}"/>
          </ac:picMkLst>
        </pc:picChg>
      </pc:sldChg>
      <pc:sldChg chg="addSp delSp modSp add">
        <pc:chgData name="오유란 " userId="9b78cc58-c363-4f7e-afaf-cf101069adac" providerId="ADAL" clId="{7F0C68C4-9B3E-48BB-8618-BC93EA8E7095}" dt="2018-12-05T02:03:31.437" v="3737" actId="20577"/>
        <pc:sldMkLst>
          <pc:docMk/>
          <pc:sldMk cId="1994805809" sldId="338"/>
        </pc:sldMkLst>
        <pc:spChg chg="mod">
          <ac:chgData name="오유란 " userId="9b78cc58-c363-4f7e-afaf-cf101069adac" providerId="ADAL" clId="{7F0C68C4-9B3E-48BB-8618-BC93EA8E7095}" dt="2018-12-05T02:03:31.437" v="3737" actId="20577"/>
          <ac:spMkLst>
            <pc:docMk/>
            <pc:sldMk cId="1994805809" sldId="338"/>
            <ac:spMk id="2" creationId="{27DA189A-20EA-4EA1-8853-D244FB80FB41}"/>
          </ac:spMkLst>
        </pc:spChg>
        <pc:spChg chg="del mod">
          <ac:chgData name="오유란 " userId="9b78cc58-c363-4f7e-afaf-cf101069adac" providerId="ADAL" clId="{7F0C68C4-9B3E-48BB-8618-BC93EA8E7095}" dt="2018-12-05T02:00:02.604" v="3717" actId="478"/>
          <ac:spMkLst>
            <pc:docMk/>
            <pc:sldMk cId="1994805809" sldId="338"/>
            <ac:spMk id="3" creationId="{68627076-B579-4C24-8E12-14D8E8601B7E}"/>
          </ac:spMkLst>
        </pc:spChg>
        <pc:picChg chg="add mod">
          <ac:chgData name="오유란 " userId="9b78cc58-c363-4f7e-afaf-cf101069adac" providerId="ADAL" clId="{7F0C68C4-9B3E-48BB-8618-BC93EA8E7095}" dt="2018-12-05T02:00:34.332" v="3720" actId="1076"/>
          <ac:picMkLst>
            <pc:docMk/>
            <pc:sldMk cId="1994805809" sldId="338"/>
            <ac:picMk id="5" creationId="{DF0C5510-AD5F-405C-87F4-FD7F7A9834E7}"/>
          </ac:picMkLst>
        </pc:picChg>
      </pc:sldChg>
      <pc:sldChg chg="modSp add del">
        <pc:chgData name="오유란 " userId="9b78cc58-c363-4f7e-afaf-cf101069adac" providerId="ADAL" clId="{7F0C68C4-9B3E-48BB-8618-BC93EA8E7095}" dt="2018-12-05T01:58:05.791" v="3643" actId="2696"/>
        <pc:sldMkLst>
          <pc:docMk/>
          <pc:sldMk cId="3074729974" sldId="338"/>
        </pc:sldMkLst>
        <pc:spChg chg="mod">
          <ac:chgData name="오유란 " userId="9b78cc58-c363-4f7e-afaf-cf101069adac" providerId="ADAL" clId="{7F0C68C4-9B3E-48BB-8618-BC93EA8E7095}" dt="2018-12-05T01:57:54.309" v="3642" actId="20577"/>
          <ac:spMkLst>
            <pc:docMk/>
            <pc:sldMk cId="3074729974" sldId="338"/>
            <ac:spMk id="2" creationId="{27DA189A-20EA-4EA1-8853-D244FB80FB41}"/>
          </ac:spMkLst>
        </pc:spChg>
      </pc:sldChg>
      <pc:sldChg chg="modSp add">
        <pc:chgData name="오유란 " userId="9b78cc58-c363-4f7e-afaf-cf101069adac" providerId="ADAL" clId="{7F0C68C4-9B3E-48BB-8618-BC93EA8E7095}" dt="2018-12-05T03:19:45.302" v="4586" actId="20577"/>
        <pc:sldMkLst>
          <pc:docMk/>
          <pc:sldMk cId="1643975093" sldId="339"/>
        </pc:sldMkLst>
        <pc:spChg chg="mod">
          <ac:chgData name="오유란 " userId="9b78cc58-c363-4f7e-afaf-cf101069adac" providerId="ADAL" clId="{7F0C68C4-9B3E-48BB-8618-BC93EA8E7095}" dt="2018-12-05T03:19:45.302" v="4586" actId="20577"/>
          <ac:spMkLst>
            <pc:docMk/>
            <pc:sldMk cId="1643975093" sldId="339"/>
            <ac:spMk id="2" creationId="{27DA189A-20EA-4EA1-8853-D244FB80FB41}"/>
          </ac:spMkLst>
        </pc:spChg>
        <pc:spChg chg="mod">
          <ac:chgData name="오유란 " userId="9b78cc58-c363-4f7e-afaf-cf101069adac" providerId="ADAL" clId="{7F0C68C4-9B3E-48BB-8618-BC93EA8E7095}" dt="2018-12-05T03:08:38.986" v="4545"/>
          <ac:spMkLst>
            <pc:docMk/>
            <pc:sldMk cId="1643975093" sldId="339"/>
            <ac:spMk id="4" creationId="{4D735A0E-FEB8-482B-9FF5-41FB34C1852C}"/>
          </ac:spMkLst>
        </pc:spChg>
      </pc:sldChg>
      <pc:sldChg chg="add del">
        <pc:chgData name="오유란 " userId="9b78cc58-c363-4f7e-afaf-cf101069adac" providerId="ADAL" clId="{7F0C68C4-9B3E-48BB-8618-BC93EA8E7095}" dt="2018-12-05T03:04:30.721" v="4479"/>
        <pc:sldMkLst>
          <pc:docMk/>
          <pc:sldMk cId="45600878" sldId="340"/>
        </pc:sldMkLst>
      </pc:sldChg>
      <pc:sldChg chg="addSp delSp modSp add">
        <pc:chgData name="오유란 " userId="9b78cc58-c363-4f7e-afaf-cf101069adac" providerId="ADAL" clId="{7F0C68C4-9B3E-48BB-8618-BC93EA8E7095}" dt="2018-12-05T03:19:50.710" v="4590" actId="20577"/>
        <pc:sldMkLst>
          <pc:docMk/>
          <pc:sldMk cId="1760925781" sldId="340"/>
        </pc:sldMkLst>
        <pc:spChg chg="mod">
          <ac:chgData name="오유란 " userId="9b78cc58-c363-4f7e-afaf-cf101069adac" providerId="ADAL" clId="{7F0C68C4-9B3E-48BB-8618-BC93EA8E7095}" dt="2018-12-05T03:19:50.710" v="4590" actId="20577"/>
          <ac:spMkLst>
            <pc:docMk/>
            <pc:sldMk cId="1760925781" sldId="340"/>
            <ac:spMk id="2" creationId="{27DA189A-20EA-4EA1-8853-D244FB80FB41}"/>
          </ac:spMkLst>
        </pc:spChg>
        <pc:spChg chg="del mod">
          <ac:chgData name="오유란 " userId="9b78cc58-c363-4f7e-afaf-cf101069adac" providerId="ADAL" clId="{7F0C68C4-9B3E-48BB-8618-BC93EA8E7095}" dt="2018-12-05T03:17:36.609" v="4574" actId="478"/>
          <ac:spMkLst>
            <pc:docMk/>
            <pc:sldMk cId="1760925781" sldId="340"/>
            <ac:spMk id="4" creationId="{4D735A0E-FEB8-482B-9FF5-41FB34C1852C}"/>
          </ac:spMkLst>
        </pc:spChg>
        <pc:picChg chg="add mod">
          <ac:chgData name="오유란 " userId="9b78cc58-c363-4f7e-afaf-cf101069adac" providerId="ADAL" clId="{7F0C68C4-9B3E-48BB-8618-BC93EA8E7095}" dt="2018-12-05T03:17:52.545" v="4577" actId="1076"/>
          <ac:picMkLst>
            <pc:docMk/>
            <pc:sldMk cId="1760925781" sldId="340"/>
            <ac:picMk id="5" creationId="{E8D18F30-4410-4569-A231-A40EC2E39B18}"/>
          </ac:picMkLst>
        </pc:picChg>
        <pc:picChg chg="add mod modCrop">
          <ac:chgData name="오유란 " userId="9b78cc58-c363-4f7e-afaf-cf101069adac" providerId="ADAL" clId="{7F0C68C4-9B3E-48BB-8618-BC93EA8E7095}" dt="2018-12-05T03:18:15.638" v="4580" actId="732"/>
          <ac:picMkLst>
            <pc:docMk/>
            <pc:sldMk cId="1760925781" sldId="340"/>
            <ac:picMk id="7" creationId="{87721270-C563-4082-947A-0286D61E1650}"/>
          </ac:picMkLst>
        </pc:picChg>
      </pc:sldChg>
      <pc:sldChg chg="addSp delSp modSp add">
        <pc:chgData name="오유란 " userId="9b78cc58-c363-4f7e-afaf-cf101069adac" providerId="ADAL" clId="{7F0C68C4-9B3E-48BB-8618-BC93EA8E7095}" dt="2018-12-05T03:59:16.357" v="5011"/>
        <pc:sldMkLst>
          <pc:docMk/>
          <pc:sldMk cId="3007962274" sldId="341"/>
        </pc:sldMkLst>
        <pc:spChg chg="mod">
          <ac:chgData name="오유란 " userId="9b78cc58-c363-4f7e-afaf-cf101069adac" providerId="ADAL" clId="{7F0C68C4-9B3E-48BB-8618-BC93EA8E7095}" dt="2018-12-05T03:19:53.828" v="4592" actId="20577"/>
          <ac:spMkLst>
            <pc:docMk/>
            <pc:sldMk cId="3007962274" sldId="341"/>
            <ac:spMk id="2" creationId="{27DA189A-20EA-4EA1-8853-D244FB80FB41}"/>
          </ac:spMkLst>
        </pc:spChg>
        <pc:spChg chg="add del">
          <ac:chgData name="오유란 " userId="9b78cc58-c363-4f7e-afaf-cf101069adac" providerId="ADAL" clId="{7F0C68C4-9B3E-48BB-8618-BC93EA8E7095}" dt="2018-12-05T03:23:42.374" v="4747" actId="478"/>
          <ac:spMkLst>
            <pc:docMk/>
            <pc:sldMk cId="3007962274" sldId="341"/>
            <ac:spMk id="3" creationId="{8290F147-0CFF-4EA5-8DDA-6F30D5CE2ECF}"/>
          </ac:spMkLst>
        </pc:spChg>
        <pc:spChg chg="add del mod">
          <ac:chgData name="오유란 " userId="9b78cc58-c363-4f7e-afaf-cf101069adac" providerId="ADAL" clId="{7F0C68C4-9B3E-48BB-8618-BC93EA8E7095}" dt="2018-12-05T03:59:16.357" v="5011"/>
          <ac:spMkLst>
            <pc:docMk/>
            <pc:sldMk cId="3007962274" sldId="341"/>
            <ac:spMk id="6" creationId="{669BEF1C-ACBE-45F2-8280-E95125DC01B8}"/>
          </ac:spMkLst>
        </pc:spChg>
        <pc:picChg chg="del">
          <ac:chgData name="오유란 " userId="9b78cc58-c363-4f7e-afaf-cf101069adac" providerId="ADAL" clId="{7F0C68C4-9B3E-48BB-8618-BC93EA8E7095}" dt="2018-12-05T03:19:34.717" v="4583" actId="478"/>
          <ac:picMkLst>
            <pc:docMk/>
            <pc:sldMk cId="3007962274" sldId="341"/>
            <ac:picMk id="5" creationId="{E8D18F30-4410-4569-A231-A40EC2E39B18}"/>
          </ac:picMkLst>
        </pc:picChg>
        <pc:picChg chg="del">
          <ac:chgData name="오유란 " userId="9b78cc58-c363-4f7e-afaf-cf101069adac" providerId="ADAL" clId="{7F0C68C4-9B3E-48BB-8618-BC93EA8E7095}" dt="2018-12-05T03:19:34.109" v="4582" actId="478"/>
          <ac:picMkLst>
            <pc:docMk/>
            <pc:sldMk cId="3007962274" sldId="341"/>
            <ac:picMk id="7" creationId="{87721270-C563-4082-947A-0286D61E1650}"/>
          </ac:picMkLst>
        </pc:picChg>
      </pc:sldChg>
      <pc:sldChg chg="modSp add del">
        <pc:chgData name="오유란 " userId="9b78cc58-c363-4f7e-afaf-cf101069adac" providerId="ADAL" clId="{7F0C68C4-9B3E-48BB-8618-BC93EA8E7095}" dt="2018-12-05T04:26:47.792" v="5470" actId="2696"/>
        <pc:sldMkLst>
          <pc:docMk/>
          <pc:sldMk cId="1092946349" sldId="342"/>
        </pc:sldMkLst>
        <pc:spChg chg="mod">
          <ac:chgData name="오유란 " userId="9b78cc58-c363-4f7e-afaf-cf101069adac" providerId="ADAL" clId="{7F0C68C4-9B3E-48BB-8618-BC93EA8E7095}" dt="2018-12-05T04:00:01.400" v="5076"/>
          <ac:spMkLst>
            <pc:docMk/>
            <pc:sldMk cId="1092946349" sldId="342"/>
            <ac:spMk id="2" creationId="{27DA189A-20EA-4EA1-8853-D244FB80FB41}"/>
          </ac:spMkLst>
        </pc:spChg>
        <pc:spChg chg="mod">
          <ac:chgData name="오유란 " userId="9b78cc58-c363-4f7e-afaf-cf101069adac" providerId="ADAL" clId="{7F0C68C4-9B3E-48BB-8618-BC93EA8E7095}" dt="2018-12-05T04:04:59.425" v="5199" actId="13926"/>
          <ac:spMkLst>
            <pc:docMk/>
            <pc:sldMk cId="1092946349" sldId="342"/>
            <ac:spMk id="6" creationId="{669BEF1C-ACBE-45F2-8280-E95125DC01B8}"/>
          </ac:spMkLst>
        </pc:spChg>
      </pc:sldChg>
      <pc:sldChg chg="addSp delSp modSp add ord">
        <pc:chgData name="오유란 " userId="9b78cc58-c363-4f7e-afaf-cf101069adac" providerId="ADAL" clId="{7F0C68C4-9B3E-48BB-8618-BC93EA8E7095}" dt="2018-12-05T04:20:40.397" v="5210"/>
        <pc:sldMkLst>
          <pc:docMk/>
          <pc:sldMk cId="302184096" sldId="343"/>
        </pc:sldMkLst>
        <pc:spChg chg="del">
          <ac:chgData name="오유란 " userId="9b78cc58-c363-4f7e-afaf-cf101069adac" providerId="ADAL" clId="{7F0C68C4-9B3E-48BB-8618-BC93EA8E7095}" dt="2018-12-05T04:20:00.880" v="5202" actId="478"/>
          <ac:spMkLst>
            <pc:docMk/>
            <pc:sldMk cId="302184096" sldId="343"/>
            <ac:spMk id="2" creationId="{27DA189A-20EA-4EA1-8853-D244FB80FB41}"/>
          </ac:spMkLst>
        </pc:spChg>
        <pc:spChg chg="add del mod">
          <ac:chgData name="오유란 " userId="9b78cc58-c363-4f7e-afaf-cf101069adac" providerId="ADAL" clId="{7F0C68C4-9B3E-48BB-8618-BC93EA8E7095}" dt="2018-12-05T04:20:02.721" v="5203" actId="478"/>
          <ac:spMkLst>
            <pc:docMk/>
            <pc:sldMk cId="302184096" sldId="343"/>
            <ac:spMk id="4" creationId="{6AAA438E-17AD-4651-9986-17245CB275B5}"/>
          </ac:spMkLst>
        </pc:spChg>
        <pc:spChg chg="del">
          <ac:chgData name="오유란 " userId="9b78cc58-c363-4f7e-afaf-cf101069adac" providerId="ADAL" clId="{7F0C68C4-9B3E-48BB-8618-BC93EA8E7095}" dt="2018-12-05T04:19:53.266" v="5201" actId="478"/>
          <ac:spMkLst>
            <pc:docMk/>
            <pc:sldMk cId="302184096" sldId="343"/>
            <ac:spMk id="6" creationId="{669BEF1C-ACBE-45F2-8280-E95125DC01B8}"/>
          </ac:spMkLst>
        </pc:spChg>
        <pc:spChg chg="add del">
          <ac:chgData name="오유란 " userId="9b78cc58-c363-4f7e-afaf-cf101069adac" providerId="ADAL" clId="{7F0C68C4-9B3E-48BB-8618-BC93EA8E7095}" dt="2018-12-05T04:20:38.265" v="5208" actId="478"/>
          <ac:spMkLst>
            <pc:docMk/>
            <pc:sldMk cId="302184096" sldId="343"/>
            <ac:spMk id="7" creationId="{12188B9C-72CE-403F-B5FB-89729D5C7305}"/>
          </ac:spMkLst>
        </pc:spChg>
        <pc:spChg chg="add del mod">
          <ac:chgData name="오유란 " userId="9b78cc58-c363-4f7e-afaf-cf101069adac" providerId="ADAL" clId="{7F0C68C4-9B3E-48BB-8618-BC93EA8E7095}" dt="2018-12-05T04:20:40.076" v="5209" actId="478"/>
          <ac:spMkLst>
            <pc:docMk/>
            <pc:sldMk cId="302184096" sldId="343"/>
            <ac:spMk id="11" creationId="{78D04DB4-B6F5-4731-837B-E39530BC95C6}"/>
          </ac:spMkLst>
        </pc:spChg>
        <pc:spChg chg="add">
          <ac:chgData name="오유란 " userId="9b78cc58-c363-4f7e-afaf-cf101069adac" providerId="ADAL" clId="{7F0C68C4-9B3E-48BB-8618-BC93EA8E7095}" dt="2018-12-05T04:20:40.397" v="5210"/>
          <ac:spMkLst>
            <pc:docMk/>
            <pc:sldMk cId="302184096" sldId="343"/>
            <ac:spMk id="12" creationId="{DC8F3D09-AC5B-4302-8DAD-CF0927F4277F}"/>
          </ac:spMkLst>
        </pc:spChg>
        <pc:picChg chg="add mod">
          <ac:chgData name="오유란 " userId="9b78cc58-c363-4f7e-afaf-cf101069adac" providerId="ADAL" clId="{7F0C68C4-9B3E-48BB-8618-BC93EA8E7095}" dt="2018-12-05T04:20:22.914" v="5206" actId="1076"/>
          <ac:picMkLst>
            <pc:docMk/>
            <pc:sldMk cId="302184096" sldId="343"/>
            <ac:picMk id="9" creationId="{91D3040E-F7FC-4845-B44C-E16782C6E9BA}"/>
          </ac:picMkLst>
        </pc:picChg>
      </pc:sldChg>
      <pc:sldChg chg="modSp add">
        <pc:chgData name="오유란 " userId="9b78cc58-c363-4f7e-afaf-cf101069adac" providerId="ADAL" clId="{7F0C68C4-9B3E-48BB-8618-BC93EA8E7095}" dt="2018-12-05T04:26:44.699" v="5469" actId="20577"/>
        <pc:sldMkLst>
          <pc:docMk/>
          <pc:sldMk cId="4055157891" sldId="344"/>
        </pc:sldMkLst>
        <pc:spChg chg="mod">
          <ac:chgData name="오유란 " userId="9b78cc58-c363-4f7e-afaf-cf101069adac" providerId="ADAL" clId="{7F0C68C4-9B3E-48BB-8618-BC93EA8E7095}" dt="2018-12-05T04:26:44.699" v="5469" actId="20577"/>
          <ac:spMkLst>
            <pc:docMk/>
            <pc:sldMk cId="4055157891" sldId="344"/>
            <ac:spMk id="2" creationId="{27DA189A-20EA-4EA1-8853-D244FB80FB41}"/>
          </ac:spMkLst>
        </pc:spChg>
        <pc:spChg chg="mod">
          <ac:chgData name="오유란 " userId="9b78cc58-c363-4f7e-afaf-cf101069adac" providerId="ADAL" clId="{7F0C68C4-9B3E-48BB-8618-BC93EA8E7095}" dt="2018-12-05T04:26:29.032" v="5448" actId="20577"/>
          <ac:spMkLst>
            <pc:docMk/>
            <pc:sldMk cId="4055157891" sldId="344"/>
            <ac:spMk id="6" creationId="{669BEF1C-ACBE-45F2-8280-E95125DC01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F682A-C8A4-46A2-BDD9-8EEBF0E5256D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07409-E316-4F54-AFBE-37A31F2AE6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3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80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35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028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en-US" altLang="ko-KR" dirty="0" err="1"/>
              <a:t>old_content</a:t>
            </a:r>
            <a:r>
              <a:rPr lang="en-US" altLang="ko-KR" dirty="0"/>
              <a:t> &gt; table &gt; </a:t>
            </a:r>
            <a:r>
              <a:rPr lang="en-US" altLang="ko-KR" dirty="0" err="1"/>
              <a:t>tbody</a:t>
            </a:r>
            <a:r>
              <a:rPr lang="en-US" altLang="ko-KR" dirty="0"/>
              <a:t> &gt; </a:t>
            </a:r>
            <a:r>
              <a:rPr lang="en-US" altLang="ko-KR" dirty="0" err="1"/>
              <a:t>tr:nth-child</a:t>
            </a:r>
            <a:r>
              <a:rPr lang="en-US" altLang="ko-KR" dirty="0"/>
              <a:t>(2) &gt; </a:t>
            </a:r>
            <a:r>
              <a:rPr lang="en-US" altLang="ko-KR" dirty="0" err="1"/>
              <a:t>td.title</a:t>
            </a:r>
            <a:r>
              <a:rPr lang="en-US" altLang="ko-KR" dirty="0"/>
              <a:t> &gt; div &gt; 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6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85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31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05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30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02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0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7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68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4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49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1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33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07409-E316-4F54-AFBE-37A31F2AE6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058" y="1492648"/>
            <a:ext cx="7950742" cy="1550108"/>
          </a:xfrm>
        </p:spPr>
        <p:txBody>
          <a:bodyPr anchor="ctr">
            <a:normAutofit/>
          </a:bodyPr>
          <a:lstStyle>
            <a:lvl1pPr algn="l">
              <a:defRPr sz="5400">
                <a:solidFill>
                  <a:srgbClr val="00653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3924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D601-2378-4853-BABE-939C13ABA604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67270"/>
            <a:ext cx="1443396" cy="612000"/>
          </a:xfrm>
          <a:prstGeom prst="rect">
            <a:avLst/>
          </a:prstGeom>
        </p:spPr>
      </p:pic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88" y="5993660"/>
            <a:ext cx="1820862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 userDrawn="1"/>
        </p:nvCxnSpPr>
        <p:spPr>
          <a:xfrm>
            <a:off x="716602" y="2830746"/>
            <a:ext cx="7970198" cy="0"/>
          </a:xfrm>
          <a:prstGeom prst="line">
            <a:avLst/>
          </a:prstGeom>
          <a:ln w="28575">
            <a:solidFill>
              <a:srgbClr val="006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2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FA1A-891C-4C97-9513-A919AC2B4838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EA3C-0721-458A-8D7D-C97D30D53BE9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84"/>
            <a:ext cx="9144001" cy="122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2pPr>
            <a:lvl3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3pPr>
            <a:lvl4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4pPr>
            <a:lvl5pPr>
              <a:lnSpc>
                <a:spcPct val="120000"/>
              </a:lnSpc>
              <a:spcAft>
                <a:spcPts val="600"/>
              </a:spcAft>
              <a:defRPr>
                <a:solidFill>
                  <a:srgbClr val="58595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A641-8D73-4B2D-9416-BC3DF39C2BC3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6974" y="624396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8" name="그림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6345884"/>
            <a:ext cx="12541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244079"/>
            <a:ext cx="896870" cy="38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17911"/>
            <a:ext cx="7886700" cy="1189104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5821" y="2918266"/>
            <a:ext cx="4424767" cy="1500187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8746-FC39-4676-95E0-BD0E49C96AA4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58" y="644320"/>
            <a:ext cx="1444320" cy="612000"/>
          </a:xfrm>
          <a:prstGeom prst="rect">
            <a:avLst/>
          </a:prstGeom>
        </p:spPr>
      </p:pic>
      <p:pic>
        <p:nvPicPr>
          <p:cNvPr id="9" name="그림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28" y="6003789"/>
            <a:ext cx="18653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9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FD78-9BDB-4459-BBC2-7A6E8708D069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0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21DC8-08D6-4F7B-AB5E-225CBF630909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51538-7F3A-4EAC-B85F-0C48CB2FF5C3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9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01D89-8142-4A2D-B51C-01F0DB47DB88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7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F9CE-FEA7-4797-AC5D-5F36FE6A2566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655C-8E73-4DEC-B308-EA57EF1AA256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EF965D83-F9E3-4408-A1EB-C42A6D473483}" type="datetime1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이화체" panose="02000300000000000000" pitchFamily="2" charset="-127"/>
                <a:ea typeface="이화체" panose="02000300000000000000" pitchFamily="2" charset="-127"/>
              </a:defRPr>
            </a:lvl1pPr>
          </a:lstStyle>
          <a:p>
            <a:fld id="{C9EBB13B-027C-43FE-86BD-FC8243F0A9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이화체" panose="02000300000000000000" pitchFamily="2" charset="-127"/>
          <a:ea typeface="이화체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er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tmp"/><Relationship Id="rId4" Type="http://schemas.openxmlformats.org/officeDocument/2006/relationships/hyperlink" Target="https://movie.naver.com/movie/sdb/rank/rmovie.nh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wnload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rch.naver.com/search.naver?query=&#8220;&#49324;&#44284;&#8221;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4633" y="1992710"/>
            <a:ext cx="7950742" cy="15501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b="1" dirty="0"/>
              <a:t>2018-2</a:t>
            </a:r>
            <a:r>
              <a:rPr lang="ko-KR" altLang="en-US" b="1" dirty="0"/>
              <a:t>학기 오픈</a:t>
            </a:r>
            <a:r>
              <a:rPr lang="en-US" altLang="ko-KR" b="1" dirty="0"/>
              <a:t>SW</a:t>
            </a:r>
            <a:r>
              <a:rPr lang="ko-KR" altLang="en-US" b="1" dirty="0"/>
              <a:t>플랫폼</a:t>
            </a:r>
            <a:br>
              <a:rPr lang="en-US" altLang="ko-KR" sz="4000" dirty="0"/>
            </a:b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771CBC78-BD42-4BEF-ACAA-007ACABB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93923"/>
            <a:ext cx="6858000" cy="240039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2018-12-04</a:t>
            </a:r>
          </a:p>
          <a:p>
            <a:r>
              <a:rPr lang="ko-KR" altLang="en-US" sz="3200" dirty="0"/>
              <a:t>웹 </a:t>
            </a:r>
            <a:r>
              <a:rPr lang="ko-KR" altLang="en-US" sz="3200" dirty="0" err="1"/>
              <a:t>크롤링</a:t>
            </a:r>
            <a:endParaRPr lang="en-US" altLang="ko-KR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7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6"/>
    </mc:Choice>
    <mc:Fallback xmlns="">
      <p:transition spd="slow" advTm="721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7F1852-F161-468D-9231-EF4C234E1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141" y="1836777"/>
            <a:ext cx="2953162" cy="3572374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56392A40-2A38-4CFD-B0E1-A149BFE2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A9EB20C-261D-44F6-B8D3-F276D8E7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31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2249B8A-8DD9-43D7-8BBA-A26ECA864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4" y="1350218"/>
            <a:ext cx="6889841" cy="5281648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FDBB60A-5FCD-4A84-8779-680A6350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7886700" cy="1325563"/>
          </a:xfrm>
        </p:spPr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A2639-DCDD-4D8A-8B04-4FD70456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79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735A0E-FEB8-482B-9FF5-41FB34C1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350" y="2058104"/>
            <a:ext cx="3961213" cy="30777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222222"/>
                </a:solidFill>
                <a:latin typeface="+mj-ea"/>
                <a:ea typeface="+mj-ea"/>
                <a:cs typeface="Courier New" panose="02070309020205020404" pitchFamily="49" charset="0"/>
              </a:rPr>
              <a:t>Ctrl</a:t>
            </a:r>
            <a:r>
              <a:rPr lang="ko-KR" altLang="en-US" sz="2000" dirty="0">
                <a:solidFill>
                  <a:srgbClr val="222222"/>
                </a:solidFill>
                <a:latin typeface="+mj-ea"/>
                <a:ea typeface="+mj-ea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+mj-ea"/>
                <a:ea typeface="+mj-ea"/>
                <a:cs typeface="Courier New" panose="02070309020205020404" pitchFamily="49" charset="0"/>
              </a:rPr>
              <a:t>+</a:t>
            </a:r>
            <a:r>
              <a:rPr lang="ko-KR" altLang="en-US" sz="2000" dirty="0">
                <a:solidFill>
                  <a:srgbClr val="222222"/>
                </a:solidFill>
                <a:latin typeface="+mj-ea"/>
                <a:ea typeface="+mj-ea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+mj-ea"/>
                <a:ea typeface="+mj-ea"/>
                <a:cs typeface="Courier New" panose="02070309020205020404" pitchFamily="49" charset="0"/>
              </a:rPr>
              <a:t>Shift</a:t>
            </a:r>
            <a:r>
              <a:rPr lang="ko-KR" altLang="en-US" sz="2000" dirty="0">
                <a:solidFill>
                  <a:srgbClr val="222222"/>
                </a:solidFill>
                <a:latin typeface="+mj-ea"/>
                <a:ea typeface="+mj-ea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+mj-ea"/>
                <a:ea typeface="+mj-ea"/>
                <a:cs typeface="Courier New" panose="02070309020205020404" pitchFamily="49" charset="0"/>
              </a:rPr>
              <a:t>+</a:t>
            </a:r>
            <a:r>
              <a:rPr lang="ko-KR" altLang="en-US" sz="2000" dirty="0">
                <a:solidFill>
                  <a:srgbClr val="222222"/>
                </a:solidFill>
                <a:latin typeface="+mj-ea"/>
                <a:ea typeface="+mj-ea"/>
                <a:cs typeface="Courier New" panose="02070309020205020404" pitchFamily="49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+mj-ea"/>
                <a:ea typeface="+mj-ea"/>
                <a:cs typeface="Courier New" panose="02070309020205020404" pitchFamily="49" charset="0"/>
              </a:rPr>
              <a:t>J </a:t>
            </a:r>
            <a:r>
              <a:rPr lang="ko-KR" altLang="en-US" sz="2000" dirty="0">
                <a:solidFill>
                  <a:srgbClr val="222222"/>
                </a:solidFill>
                <a:latin typeface="+mj-ea"/>
                <a:ea typeface="+mj-ea"/>
                <a:cs typeface="Courier New" panose="02070309020205020404" pitchFamily="49" charset="0"/>
              </a:rPr>
              <a:t>아니면 </a:t>
            </a:r>
            <a:r>
              <a:rPr lang="en-US" altLang="ko-KR" sz="2000" dirty="0">
                <a:solidFill>
                  <a:srgbClr val="222222"/>
                </a:solidFill>
                <a:latin typeface="+mj-ea"/>
                <a:ea typeface="+mj-ea"/>
                <a:cs typeface="Courier New" panose="02070309020205020404" pitchFamily="49" charset="0"/>
              </a:rPr>
              <a:t>F12 </a:t>
            </a:r>
            <a:r>
              <a:rPr lang="ko-KR" altLang="en-US" sz="2000" dirty="0">
                <a:solidFill>
                  <a:srgbClr val="222222"/>
                </a:solidFill>
                <a:latin typeface="+mj-ea"/>
                <a:ea typeface="+mj-ea"/>
                <a:cs typeface="Courier New" panose="02070309020205020404" pitchFamily="49" charset="0"/>
              </a:rPr>
              <a:t>단축키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79984-DC65-4B09-9A54-18852FE200C9}"/>
              </a:ext>
            </a:extLst>
          </p:cNvPr>
          <p:cNvSpPr txBox="1"/>
          <p:nvPr/>
        </p:nvSpPr>
        <p:spPr>
          <a:xfrm>
            <a:off x="283417" y="1350218"/>
            <a:ext cx="77706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크롬으로</a:t>
            </a:r>
            <a:r>
              <a:rPr lang="ko-KR" altLang="en-US" sz="2000" dirty="0">
                <a:hlinkClick r:id="rId3"/>
              </a:rPr>
              <a:t> </a:t>
            </a:r>
            <a:r>
              <a:rPr lang="en-US" altLang="ko-KR" sz="2000" dirty="0">
                <a:hlinkClick r:id="rId4"/>
              </a:rPr>
              <a:t>https://movie.naver.com/movie/sdb/rank/rmovie.nhn</a:t>
            </a:r>
            <a:r>
              <a:rPr lang="ko-KR" altLang="en-US" sz="2000" dirty="0"/>
              <a:t>접속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/>
              <a:t>코드 보기 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DF02145-02AF-423E-8C72-7D5B338E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CB08C0-372F-446D-8E0D-770828D3A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5" y="2583659"/>
            <a:ext cx="6055567" cy="402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6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48BE87-C786-409E-B98F-9A355C91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0B1B8-8DB1-47EC-BDF0-8C2A53479462}"/>
              </a:ext>
            </a:extLst>
          </p:cNvPr>
          <p:cNvSpPr txBox="1"/>
          <p:nvPr/>
        </p:nvSpPr>
        <p:spPr>
          <a:xfrm>
            <a:off x="246094" y="1278817"/>
            <a:ext cx="6072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ctrl+f</a:t>
            </a:r>
            <a:r>
              <a:rPr lang="en-US" altLang="ko-KR" sz="2000" dirty="0"/>
              <a:t> </a:t>
            </a:r>
            <a:r>
              <a:rPr lang="ko-KR" altLang="en-US" sz="2000" dirty="0"/>
              <a:t>후 영화이름 검색 후</a:t>
            </a:r>
            <a:r>
              <a:rPr lang="en-US" altLang="ko-KR" sz="2000" dirty="0"/>
              <a:t>, </a:t>
            </a:r>
            <a:r>
              <a:rPr lang="ko-KR" altLang="en-US" sz="2000" dirty="0"/>
              <a:t>해당되는 부분 확인하기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3BD49C-018E-48A6-BEBA-E35CB4F13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3" y="2108612"/>
            <a:ext cx="8923561" cy="39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395724" cy="1325563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영화 랭킹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735A0E-FEB8-482B-9FF5-41FB34C1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4" y="1502099"/>
            <a:ext cx="8016586" cy="492442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Courier New" panose="02070309020205020404" pitchFamily="49" charset="0"/>
              </a:rPr>
              <a:t>#-*-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Courier New" panose="02070309020205020404" pitchFamily="49" charset="0"/>
              </a:rPr>
              <a:t>coding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+mj-ea"/>
                <a:ea typeface="+mj-ea"/>
                <a:cs typeface="Courier New" panose="02070309020205020404" pitchFamily="49" charset="0"/>
              </a:rPr>
              <a:t>: utf-8 -*-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+mj-ea"/>
                <a:ea typeface="+mj-ea"/>
              </a:rPr>
              <a:t>i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mport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+mj-ea"/>
                <a:ea typeface="+mj-ea"/>
              </a:rPr>
              <a:t>from bs4 import </a:t>
            </a:r>
            <a:r>
              <a:rPr lang="en-US" altLang="ko-KR" sz="2000" dirty="0" err="1">
                <a:latin typeface="+mj-ea"/>
                <a:ea typeface="+mj-ea"/>
              </a:rPr>
              <a:t>BeautifulSoup</a:t>
            </a:r>
            <a:endParaRPr lang="en-US" altLang="ko-KR" sz="2000" dirty="0"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latin typeface="+mj-ea"/>
                <a:ea typeface="+mj-ea"/>
              </a:rPr>
              <a:t>url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= </a:t>
            </a:r>
            <a:r>
              <a:rPr lang="en-US" altLang="ko-KR" sz="2000" dirty="0">
                <a:latin typeface="+mj-ea"/>
                <a:ea typeface="+mj-ea"/>
              </a:rPr>
              <a:t>'https://movie.naver.com/movie/</a:t>
            </a:r>
            <a:r>
              <a:rPr lang="en-US" altLang="ko-KR" sz="2000" dirty="0" err="1">
                <a:latin typeface="+mj-ea"/>
                <a:ea typeface="+mj-ea"/>
              </a:rPr>
              <a:t>sdb</a:t>
            </a:r>
            <a:r>
              <a:rPr lang="en-US" altLang="ko-KR" sz="2000" dirty="0">
                <a:latin typeface="+mj-ea"/>
                <a:ea typeface="+mj-ea"/>
              </a:rPr>
              <a:t>/rank/</a:t>
            </a:r>
            <a:r>
              <a:rPr lang="en-US" altLang="ko-KR" sz="2000" dirty="0" err="1">
                <a:latin typeface="+mj-ea"/>
                <a:ea typeface="+mj-ea"/>
              </a:rPr>
              <a:t>rmovie.nhn</a:t>
            </a:r>
            <a:r>
              <a:rPr lang="en-US" altLang="ko-KR" sz="2000" dirty="0">
                <a:latin typeface="+mj-ea"/>
                <a:ea typeface="+mj-ea"/>
              </a:rPr>
              <a:t>'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+mj-ea"/>
                <a:ea typeface="+mj-ea"/>
              </a:rPr>
              <a:t>response= </a:t>
            </a:r>
            <a:r>
              <a:rPr lang="en-US" altLang="ko-KR" sz="2000" dirty="0" err="1">
                <a:latin typeface="+mj-ea"/>
                <a:ea typeface="+mj-ea"/>
              </a:rPr>
              <a:t>requests.get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url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+mj-ea"/>
                <a:ea typeface="+mj-ea"/>
              </a:rPr>
              <a:t>s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ource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response.text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+mj-ea"/>
                <a:ea typeface="+mj-ea"/>
              </a:rPr>
              <a:t>s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oup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BeautifulSoup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(source</a:t>
            </a:r>
            <a:r>
              <a:rPr lang="en-US" altLang="ko-KR" sz="2000" dirty="0">
                <a:latin typeface="+mj-ea"/>
                <a:ea typeface="+mj-ea"/>
              </a:rPr>
              <a:t>, '</a:t>
            </a:r>
            <a:r>
              <a:rPr lang="en-US" altLang="ko-KR" sz="2000" dirty="0" err="1">
                <a:latin typeface="+mj-ea"/>
                <a:ea typeface="+mj-ea"/>
              </a:rPr>
              <a:t>html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lang="en-US" altLang="ko-KR" sz="2000" dirty="0" err="1">
                <a:latin typeface="+mj-ea"/>
                <a:ea typeface="+mj-ea"/>
              </a:rPr>
              <a:t>parser</a:t>
            </a:r>
            <a:r>
              <a:rPr lang="en-US" altLang="ko-KR" sz="2000" dirty="0">
                <a:latin typeface="+mj-ea"/>
              </a:rPr>
              <a:t>'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latin typeface="+mj-ea"/>
                <a:ea typeface="+mj-ea"/>
              </a:rPr>
              <a:t>top_list</a:t>
            </a:r>
            <a:r>
              <a:rPr lang="en-US" altLang="ko-KR" sz="2000" dirty="0">
                <a:latin typeface="+mj-ea"/>
                <a:ea typeface="+mj-ea"/>
              </a:rPr>
              <a:t> = </a:t>
            </a:r>
            <a:r>
              <a:rPr lang="ko-KR" altLang="ko-KR" sz="2000" dirty="0" err="1">
                <a:latin typeface="+mj-ea"/>
                <a:ea typeface="+mj-ea"/>
              </a:rPr>
              <a:t>soup</a:t>
            </a:r>
            <a:r>
              <a:rPr lang="ko-KR" altLang="ko-KR" sz="2000" dirty="0">
                <a:latin typeface="+mj-ea"/>
                <a:ea typeface="+mj-ea"/>
              </a:rPr>
              <a:t>.</a:t>
            </a:r>
            <a:r>
              <a:rPr lang="en-US" altLang="ko-KR" sz="2000" dirty="0" err="1">
                <a:latin typeface="+mj-ea"/>
                <a:ea typeface="+mj-ea"/>
              </a:rPr>
              <a:t>findAll</a:t>
            </a:r>
            <a:r>
              <a:rPr lang="ko-KR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(</a:t>
            </a:r>
            <a:r>
              <a:rPr lang="en-US" altLang="ko-KR" sz="2000" dirty="0">
                <a:latin typeface="+mj-ea"/>
              </a:rPr>
              <a:t>'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cs typeface="Courier New" panose="02070309020205020404" pitchFamily="49" charset="0"/>
              </a:rPr>
              <a:t>div[class=tit3]</a:t>
            </a:r>
            <a:r>
              <a:rPr lang="en-US" altLang="ko-KR" sz="2000" dirty="0">
                <a:latin typeface="+mj-ea"/>
              </a:rPr>
              <a:t>'</a:t>
            </a:r>
            <a:r>
              <a:rPr lang="ko-KR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) </a:t>
            </a:r>
            <a:endParaRPr lang="en-US" altLang="ko-KR" sz="2000" dirty="0">
              <a:solidFill>
                <a:srgbClr val="444444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444444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rank =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for 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i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 in 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top_list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	print rank, 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i.text.strip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	rank = rank+1</a:t>
            </a:r>
            <a:br>
              <a:rPr lang="ko-KR" altLang="ko-KR" sz="2000" dirty="0">
                <a:latin typeface="+mj-ea"/>
                <a:ea typeface="+mj-ea"/>
              </a:rPr>
            </a:b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1FB24ED-7688-4E91-95FD-EAEA2DFD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975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395724" cy="1325563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영화 랭킹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1FB24ED-7688-4E91-95FD-EAEA2DFD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그림 4" descr="MINGW64:/c/Users/user">
            <a:extLst>
              <a:ext uri="{FF2B5EF4-FFF2-40B4-BE49-F238E27FC236}">
                <a16:creationId xmlns:a16="http://schemas.microsoft.com/office/drawing/2014/main" id="{E8D18F30-4410-4569-A231-A40EC2E39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894"/>
            <a:ext cx="9144000" cy="4682391"/>
          </a:xfrm>
          <a:prstGeom prst="rect">
            <a:avLst/>
          </a:prstGeom>
        </p:spPr>
      </p:pic>
      <p:pic>
        <p:nvPicPr>
          <p:cNvPr id="7" name="그림 6" descr="MINGW64:/c/Users/user">
            <a:extLst>
              <a:ext uri="{FF2B5EF4-FFF2-40B4-BE49-F238E27FC236}">
                <a16:creationId xmlns:a16="http://schemas.microsoft.com/office/drawing/2014/main" id="{87721270-C563-4082-947A-0286D61E16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42"/>
          <a:stretch/>
        </p:blipFill>
        <p:spPr>
          <a:xfrm>
            <a:off x="3423674" y="1455894"/>
            <a:ext cx="5720326" cy="46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2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1FB24ED-7688-4E91-95FD-EAEA2DFD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D3040E-F7FC-4845-B44C-E16782C6E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489"/>
            <a:ext cx="9144000" cy="4790034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DC8F3D09-AC5B-4302-8DAD-CF0927F4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395724" cy="1325563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영화 랭킹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8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395724" cy="1325563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영화 랭킹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1FB24ED-7688-4E91-95FD-EAEA2DFD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9BEF1C-ACBE-45F2-8280-E95125DC0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4" y="1194324"/>
            <a:ext cx="8016586" cy="553997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+mj-ea"/>
                <a:ea typeface="+mj-ea"/>
              </a:rPr>
              <a:t>i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mport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+mj-ea"/>
                <a:ea typeface="+mj-ea"/>
              </a:rPr>
              <a:t>from bs4 import </a:t>
            </a:r>
            <a:r>
              <a:rPr lang="en-US" altLang="ko-KR" sz="2000" dirty="0" err="1">
                <a:latin typeface="+mj-ea"/>
                <a:ea typeface="+mj-ea"/>
              </a:rPr>
              <a:t>BeautifulSoup</a:t>
            </a:r>
            <a:endParaRPr lang="en-US" altLang="ko-KR" sz="2000" dirty="0"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latin typeface="+mj-ea"/>
                <a:ea typeface="+mj-ea"/>
              </a:rPr>
              <a:t>url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= </a:t>
            </a:r>
            <a:r>
              <a:rPr lang="en-US" altLang="ko-KR" sz="2000" dirty="0">
                <a:latin typeface="+mj-ea"/>
                <a:ea typeface="+mj-ea"/>
              </a:rPr>
              <a:t>'https://www.rottentomatoes.com'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+mj-ea"/>
                <a:ea typeface="+mj-ea"/>
              </a:rPr>
              <a:t>response= </a:t>
            </a:r>
            <a:r>
              <a:rPr lang="en-US" altLang="ko-KR" sz="2000" dirty="0" err="1">
                <a:latin typeface="+mj-ea"/>
                <a:ea typeface="+mj-ea"/>
              </a:rPr>
              <a:t>requests.get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url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+mj-ea"/>
                <a:ea typeface="+mj-ea"/>
              </a:rPr>
              <a:t>s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ource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response.text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+mj-ea"/>
                <a:ea typeface="+mj-ea"/>
              </a:rPr>
              <a:t>s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oup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BeautifulSoup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(source</a:t>
            </a:r>
            <a:r>
              <a:rPr lang="en-US" altLang="ko-KR" sz="2000" dirty="0">
                <a:latin typeface="+mj-ea"/>
                <a:ea typeface="+mj-ea"/>
              </a:rPr>
              <a:t>, '</a:t>
            </a:r>
            <a:r>
              <a:rPr lang="en-US" altLang="ko-KR" sz="2000" dirty="0" err="1">
                <a:latin typeface="+mj-ea"/>
                <a:ea typeface="+mj-ea"/>
              </a:rPr>
              <a:t>html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lang="en-US" altLang="ko-KR" sz="2000" dirty="0" err="1">
                <a:latin typeface="+mj-ea"/>
                <a:ea typeface="+mj-ea"/>
              </a:rPr>
              <a:t>parser</a:t>
            </a:r>
            <a:r>
              <a:rPr lang="en-US" altLang="ko-KR" sz="2000" dirty="0">
                <a:latin typeface="+mj-ea"/>
              </a:rPr>
              <a:t>'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+mj-ea"/>
                <a:ea typeface="+mj-ea"/>
              </a:rPr>
              <a:t>table = </a:t>
            </a:r>
            <a:r>
              <a:rPr lang="ko-KR" altLang="ko-KR" sz="2000" dirty="0" err="1">
                <a:latin typeface="+mj-ea"/>
                <a:ea typeface="+mj-ea"/>
              </a:rPr>
              <a:t>soup</a:t>
            </a:r>
            <a:r>
              <a:rPr lang="ko-KR" altLang="ko-KR" sz="2000" dirty="0">
                <a:latin typeface="+mj-ea"/>
                <a:ea typeface="+mj-ea"/>
              </a:rPr>
              <a:t>.</a:t>
            </a:r>
            <a:r>
              <a:rPr lang="en-US" altLang="ko-KR" sz="2000" dirty="0">
                <a:latin typeface="+mj-ea"/>
                <a:ea typeface="+mj-ea"/>
              </a:rPr>
              <a:t>find</a:t>
            </a:r>
            <a:r>
              <a:rPr lang="ko-KR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(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id="Top-Box-Office"</a:t>
            </a:r>
            <a:r>
              <a:rPr lang="ko-KR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)</a:t>
            </a:r>
            <a:endParaRPr lang="en-US" altLang="ko-KR" sz="2000" dirty="0">
              <a:solidFill>
                <a:srgbClr val="444444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movies = 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table.findAll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(class_="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middle_col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")</a:t>
            </a:r>
            <a:r>
              <a:rPr lang="ko-KR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 </a:t>
            </a:r>
            <a:endParaRPr lang="en-US" altLang="ko-KR" sz="2000" dirty="0">
              <a:solidFill>
                <a:srgbClr val="444444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solidFill>
                <a:srgbClr val="444444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For movie in movies: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	print (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movie.get_text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().strip())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          link = 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movie.a.get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(‘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href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’)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          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movie_url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 = ‘https://www.rottentomatoes.com’ + link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          print(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movie_url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)</a:t>
            </a:r>
            <a:br>
              <a:rPr lang="ko-KR" altLang="ko-KR" sz="2000" dirty="0">
                <a:latin typeface="+mj-ea"/>
                <a:ea typeface="+mj-ea"/>
              </a:rPr>
            </a:b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0796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55"/>
            <a:ext cx="8395724" cy="1325563"/>
          </a:xfrm>
        </p:spPr>
        <p:txBody>
          <a:bodyPr/>
          <a:lstStyle/>
          <a:p>
            <a:r>
              <a:rPr lang="ko-KR" altLang="en-US" dirty="0"/>
              <a:t>이어서 </a:t>
            </a:r>
            <a:r>
              <a:rPr lang="en-US" altLang="ko-KR" dirty="0"/>
              <a:t>– </a:t>
            </a:r>
            <a:r>
              <a:rPr lang="ko-KR" altLang="en-US" dirty="0"/>
              <a:t>관객수</a:t>
            </a:r>
            <a:r>
              <a:rPr lang="en-US" altLang="ko-KR" dirty="0"/>
              <a:t>, </a:t>
            </a:r>
            <a:r>
              <a:rPr lang="ko-KR" altLang="en-US" dirty="0"/>
              <a:t>평점 불러오기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1FB24ED-7688-4E91-95FD-EAEA2DFD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9BEF1C-ACBE-45F2-8280-E95125DC0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4" y="1040436"/>
            <a:ext cx="8016586" cy="584775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+mj-ea"/>
                <a:ea typeface="+mj-ea"/>
              </a:rPr>
              <a:t>i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mport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+mj-ea"/>
                <a:ea typeface="+mj-ea"/>
              </a:rPr>
              <a:t>from bs4 import </a:t>
            </a:r>
            <a:r>
              <a:rPr lang="en-US" altLang="ko-KR" sz="2000" dirty="0" err="1">
                <a:latin typeface="+mj-ea"/>
                <a:ea typeface="+mj-ea"/>
              </a:rPr>
              <a:t>BeautifulSoup</a:t>
            </a:r>
            <a:endParaRPr lang="en-US" altLang="ko-KR" sz="2000" dirty="0"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latin typeface="+mj-ea"/>
                <a:ea typeface="+mj-ea"/>
              </a:rPr>
              <a:t>url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= </a:t>
            </a:r>
            <a:r>
              <a:rPr lang="en-US" altLang="ko-KR" sz="2000" dirty="0">
                <a:latin typeface="+mj-ea"/>
                <a:ea typeface="+mj-ea"/>
              </a:rPr>
              <a:t>'https://www.rottentomatoes.com'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+mj-ea"/>
                <a:ea typeface="+mj-ea"/>
              </a:rPr>
              <a:t>response= </a:t>
            </a:r>
            <a:r>
              <a:rPr lang="en-US" altLang="ko-KR" sz="2000" dirty="0" err="1">
                <a:latin typeface="+mj-ea"/>
                <a:ea typeface="+mj-ea"/>
              </a:rPr>
              <a:t>requests.get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en-US" altLang="ko-KR" sz="2000" dirty="0" err="1">
                <a:latin typeface="+mj-ea"/>
                <a:ea typeface="+mj-ea"/>
              </a:rPr>
              <a:t>url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+mj-ea"/>
                <a:ea typeface="+mj-ea"/>
              </a:rPr>
              <a:t>s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ource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response.text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+mj-ea"/>
                <a:ea typeface="+mj-ea"/>
              </a:rPr>
              <a:t>s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oup = 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BeautifulSoup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(source</a:t>
            </a:r>
            <a:r>
              <a:rPr lang="en-US" altLang="ko-KR" sz="2000" dirty="0">
                <a:latin typeface="+mj-ea"/>
                <a:ea typeface="+mj-ea"/>
              </a:rPr>
              <a:t>, '</a:t>
            </a:r>
            <a:r>
              <a:rPr lang="en-US" altLang="ko-KR" sz="2000" dirty="0" err="1">
                <a:latin typeface="+mj-ea"/>
                <a:ea typeface="+mj-ea"/>
              </a:rPr>
              <a:t>html</a:t>
            </a:r>
            <a:r>
              <a:rPr kumimoji="0" lang="en-US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r>
              <a:rPr lang="en-US" altLang="ko-KR" sz="2000" dirty="0" err="1">
                <a:latin typeface="+mj-ea"/>
                <a:ea typeface="+mj-ea"/>
              </a:rPr>
              <a:t>parser</a:t>
            </a:r>
            <a:r>
              <a:rPr lang="en-US" altLang="ko-KR" sz="2000" dirty="0">
                <a:latin typeface="+mj-ea"/>
              </a:rPr>
              <a:t>'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+mj-ea"/>
                <a:ea typeface="+mj-ea"/>
              </a:rPr>
              <a:t>table = </a:t>
            </a:r>
            <a:r>
              <a:rPr lang="ko-KR" altLang="ko-KR" sz="2000" dirty="0" err="1">
                <a:latin typeface="+mj-ea"/>
                <a:ea typeface="+mj-ea"/>
              </a:rPr>
              <a:t>soup</a:t>
            </a:r>
            <a:r>
              <a:rPr lang="ko-KR" altLang="ko-KR" sz="2000" dirty="0">
                <a:latin typeface="+mj-ea"/>
                <a:ea typeface="+mj-ea"/>
              </a:rPr>
              <a:t>.</a:t>
            </a:r>
            <a:r>
              <a:rPr lang="en-US" altLang="ko-KR" sz="2000" dirty="0">
                <a:latin typeface="+mj-ea"/>
                <a:ea typeface="+mj-ea"/>
              </a:rPr>
              <a:t>find</a:t>
            </a:r>
            <a:r>
              <a:rPr lang="ko-KR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(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id="Top-Box-Office"</a:t>
            </a:r>
            <a:r>
              <a:rPr lang="ko-KR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)</a:t>
            </a:r>
            <a:endParaRPr lang="en-US" altLang="ko-KR" sz="2000" dirty="0">
              <a:solidFill>
                <a:srgbClr val="444444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movies = 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table.findAll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(class_="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middle_col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")</a:t>
            </a:r>
            <a:r>
              <a:rPr lang="ko-KR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 </a:t>
            </a:r>
            <a:endParaRPr lang="en-US" altLang="ko-KR" sz="2000" dirty="0">
              <a:solidFill>
                <a:srgbClr val="444444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solidFill>
                  <a:srgbClr val="444444"/>
                </a:solidFill>
                <a:highlight>
                  <a:srgbClr val="FFFF00"/>
                </a:highlight>
                <a:latin typeface="+mj-ea"/>
                <a:ea typeface="+mj-ea"/>
                <a:cs typeface="Courier New" panose="02070309020205020404" pitchFamily="49" charset="0"/>
              </a:rPr>
              <a:t>vals</a:t>
            </a:r>
            <a:r>
              <a:rPr lang="en-US" altLang="ko-KR" sz="2000" dirty="0">
                <a:solidFill>
                  <a:srgbClr val="444444"/>
                </a:solidFill>
                <a:highlight>
                  <a:srgbClr val="FFFF00"/>
                </a:highlight>
                <a:latin typeface="+mj-ea"/>
                <a:ea typeface="+mj-ea"/>
                <a:cs typeface="Courier New" panose="02070309020205020404" pitchFamily="49" charset="0"/>
              </a:rPr>
              <a:t> = # your code goes here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444444"/>
                </a:solidFill>
                <a:highlight>
                  <a:srgbClr val="FFFF00"/>
                </a:highlight>
                <a:latin typeface="+mj-ea"/>
                <a:ea typeface="+mj-ea"/>
                <a:cs typeface="Courier New" panose="02070309020205020404" pitchFamily="49" charset="0"/>
              </a:rPr>
              <a:t>scores = #your code goes here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idx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 = 0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for movie in movies: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	print 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movie.get_text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().strip(), 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vals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[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idx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get_text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().strip(), scores[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idx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a.findAll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(class_=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cs typeface="Courier New" panose="02070309020205020404" pitchFamily="49" charset="0"/>
              </a:rPr>
              <a:t>"</a:t>
            </a:r>
            <a:r>
              <a:rPr lang="en-US" altLang="ko-KR" sz="2000" dirty="0">
                <a:solidFill>
                  <a:srgbClr val="444444"/>
                </a:solidFill>
                <a:highlight>
                  <a:srgbClr val="FFFF00"/>
                </a:highlight>
                <a:latin typeface="+mj-ea"/>
                <a:ea typeface="+mj-ea"/>
                <a:cs typeface="Courier New" panose="02070309020205020404" pitchFamily="49" charset="0"/>
              </a:rPr>
              <a:t>[your code goes here]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cs typeface="Courier New" panose="02070309020205020404" pitchFamily="49" charset="0"/>
              </a:rPr>
              <a:t>")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[0].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get_text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	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idx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idx</a:t>
            </a:r>
            <a:r>
              <a:rPr lang="en-US" altLang="ko-KR" sz="2000" dirty="0">
                <a:solidFill>
                  <a:srgbClr val="444444"/>
                </a:solidFill>
                <a:latin typeface="+mj-ea"/>
                <a:ea typeface="+mj-ea"/>
                <a:cs typeface="Courier New" panose="02070309020205020404" pitchFamily="49" charset="0"/>
              </a:rPr>
              <a:t> +1 </a:t>
            </a:r>
            <a:br>
              <a:rPr lang="ko-KR" altLang="ko-KR" sz="2000" dirty="0">
                <a:latin typeface="+mj-ea"/>
                <a:ea typeface="+mj-ea"/>
              </a:rPr>
            </a:b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515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다운로드 시작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84DAD-0A08-4B60-B048-D7F069ECB567}"/>
              </a:ext>
            </a:extLst>
          </p:cNvPr>
          <p:cNvSpPr txBox="1"/>
          <p:nvPr/>
        </p:nvSpPr>
        <p:spPr>
          <a:xfrm>
            <a:off x="423016" y="1506708"/>
            <a:ext cx="595868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/>
              <a:t>Python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</a:t>
            </a:r>
            <a:r>
              <a:rPr lang="en-US" altLang="ko-KR" sz="2000" dirty="0" err="1"/>
              <a:t>BeautifulSoup</a:t>
            </a:r>
            <a:r>
              <a:rPr lang="en-US" altLang="ko-KR" sz="20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크롤링</a:t>
            </a:r>
            <a:r>
              <a:rPr lang="ko-KR" altLang="en-US" sz="2000" dirty="0"/>
              <a:t> 라이브러리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다운로드</a:t>
            </a:r>
            <a:endParaRPr lang="en-US" altLang="ko-KR" sz="20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</a:rPr>
              <a:t>(Git bash</a:t>
            </a:r>
            <a:r>
              <a:rPr lang="ko-KR" altLang="en-US" dirty="0">
                <a:solidFill>
                  <a:srgbClr val="000000"/>
                </a:solidFill>
              </a:rPr>
              <a:t>나 </a:t>
            </a:r>
            <a:r>
              <a:rPr lang="en-US" altLang="ko-KR" dirty="0">
                <a:solidFill>
                  <a:srgbClr val="000000"/>
                </a:solidFill>
              </a:rPr>
              <a:t>Mac </a:t>
            </a:r>
            <a:r>
              <a:rPr lang="ko-KR" altLang="en-US" dirty="0">
                <a:solidFill>
                  <a:srgbClr val="000000"/>
                </a:solidFill>
              </a:rPr>
              <a:t>터미널에서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	$pip install bs4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아니면 직접 다운로드 후 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setup.py </a:t>
            </a:r>
            <a:r>
              <a:rPr lang="ko-KR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실행</a:t>
            </a:r>
            <a:endParaRPr lang="ko-KR" altLang="en-US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4DBAB2-561B-4844-B262-BD9F1F62E813}"/>
              </a:ext>
            </a:extLst>
          </p:cNvPr>
          <p:cNvSpPr/>
          <p:nvPr/>
        </p:nvSpPr>
        <p:spPr>
          <a:xfrm>
            <a:off x="1793597" y="3476371"/>
            <a:ext cx="77123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https://www.crummy.com/software/BeautifulSoup/bs4/download/4.0/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890A16-302A-444B-8E28-CC9A37918454}"/>
              </a:ext>
            </a:extLst>
          </p:cNvPr>
          <p:cNvSpPr txBox="1"/>
          <p:nvPr/>
        </p:nvSpPr>
        <p:spPr>
          <a:xfrm>
            <a:off x="423016" y="3995617"/>
            <a:ext cx="6814686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 Python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</a:t>
            </a:r>
            <a:r>
              <a:rPr lang="en-US" altLang="ko-KR" sz="2000" dirty="0"/>
              <a:t>Requests </a:t>
            </a:r>
            <a:r>
              <a:rPr lang="ko-KR" altLang="en-US" sz="2000" dirty="0"/>
              <a:t>다운로드</a:t>
            </a:r>
            <a:r>
              <a:rPr lang="en-US" altLang="ko-KR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인터넷 상에 있는 </a:t>
            </a:r>
            <a:r>
              <a:rPr lang="en-US" altLang="ko-KR" dirty="0"/>
              <a:t>HTML </a:t>
            </a:r>
            <a:r>
              <a:rPr lang="ko-KR" altLang="en-US" dirty="0"/>
              <a:t>파일을 읽어올 때 쓰는 라이브러리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다운로드</a:t>
            </a:r>
            <a:endParaRPr lang="en-US" altLang="ko-KR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$pip install requests</a:t>
            </a:r>
            <a:endParaRPr lang="ko-KR" altLang="en-US" dirty="0"/>
          </a:p>
          <a:p>
            <a:pPr lvl="2"/>
            <a:r>
              <a:rPr lang="ko-KR" altLang="en-US" dirty="0"/>
              <a:t>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4DEA86-A0BA-455D-9F40-4AD9C338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3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FA157-BC4B-4DC2-A966-3B00FEDD0157}"/>
              </a:ext>
            </a:extLst>
          </p:cNvPr>
          <p:cNvSpPr txBox="1"/>
          <p:nvPr/>
        </p:nvSpPr>
        <p:spPr>
          <a:xfrm>
            <a:off x="974908" y="1713156"/>
            <a:ext cx="7431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웹페이지에 있는 정보를 내가 원하는 포맷으로 가져오는 것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정식 명칭은 </a:t>
            </a:r>
            <a:r>
              <a:rPr lang="en-US" altLang="ko-KR" sz="2400" dirty="0"/>
              <a:t>web crawling</a:t>
            </a:r>
            <a:r>
              <a:rPr lang="ko-KR" altLang="en-US" sz="2400" dirty="0"/>
              <a:t>보다는 </a:t>
            </a:r>
            <a:r>
              <a:rPr lang="en-US" altLang="ko-KR" sz="2400" dirty="0"/>
              <a:t>web scrapping </a:t>
            </a:r>
          </a:p>
          <a:p>
            <a:endParaRPr lang="en-US" altLang="ko-KR" sz="2400" dirty="0"/>
          </a:p>
          <a:p>
            <a:r>
              <a:rPr lang="en-US" altLang="ko-KR" sz="2400" dirty="0"/>
              <a:t>*</a:t>
            </a:r>
            <a:r>
              <a:rPr lang="ko-KR" altLang="en-US" sz="2400" dirty="0"/>
              <a:t>웹 </a:t>
            </a:r>
            <a:r>
              <a:rPr lang="ko-KR" altLang="en-US" sz="2400" dirty="0" err="1"/>
              <a:t>크롤러</a:t>
            </a:r>
            <a:r>
              <a:rPr lang="en-US" altLang="ko-KR" sz="2400" dirty="0"/>
              <a:t>: </a:t>
            </a:r>
            <a:r>
              <a:rPr lang="ko-KR" altLang="en-US" sz="2400" dirty="0"/>
              <a:t>웹페이지를 방문해서 자료를 수집하는 일을 하는 프로그램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AD759-B336-45B1-B2BA-66894F4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298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36C8D3-6416-4324-AC91-B05BE9639E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6"/>
          <a:stretch/>
        </p:blipFill>
        <p:spPr>
          <a:xfrm>
            <a:off x="804307" y="1306288"/>
            <a:ext cx="7535386" cy="540576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C397F86-0FE7-412B-85C7-CFB1FB9F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35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27076-B579-4C24-8E12-14D8E8601B7E}"/>
              </a:ext>
            </a:extLst>
          </p:cNvPr>
          <p:cNvSpPr txBox="1"/>
          <p:nvPr/>
        </p:nvSpPr>
        <p:spPr>
          <a:xfrm>
            <a:off x="628650" y="1507035"/>
            <a:ext cx="7167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대상 선정</a:t>
            </a:r>
            <a:r>
              <a:rPr lang="en-US" altLang="ko-KR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읽어올 대상 정하기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데이터 읽어 오기</a:t>
            </a:r>
            <a:r>
              <a:rPr lang="en-US" altLang="ko-KR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웹사이트 불러오기 </a:t>
            </a:r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: XML, JSON, 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데이터 분석</a:t>
            </a:r>
            <a:r>
              <a:rPr lang="en-US" altLang="ko-KR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읽어온 데이터에서 필요한 부분만 가져오기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데이터 가공 및 수집</a:t>
            </a:r>
            <a:r>
              <a:rPr lang="en-US" altLang="ko-KR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필요한 부분을 추출하여 원하는 형식으로 저장</a:t>
            </a:r>
            <a:r>
              <a:rPr lang="en-US" altLang="ko-KR" sz="2000" dirty="0"/>
              <a:t> 		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528C60-4001-489B-B57B-4C63F257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15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27076-B579-4C24-8E12-14D8E8601B7E}"/>
              </a:ext>
            </a:extLst>
          </p:cNvPr>
          <p:cNvSpPr txBox="1"/>
          <p:nvPr/>
        </p:nvSpPr>
        <p:spPr>
          <a:xfrm>
            <a:off x="628650" y="1507035"/>
            <a:ext cx="73380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대상 선정</a:t>
            </a:r>
            <a:r>
              <a:rPr lang="en-US" altLang="ko-KR" sz="2000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웹 상 데이터의 고유한 아이디 </a:t>
            </a:r>
            <a:r>
              <a:rPr lang="en-US" altLang="ko-KR" sz="2000" dirty="0"/>
              <a:t>(URLI) </a:t>
            </a:r>
            <a:r>
              <a:rPr lang="ko-KR" altLang="en-US" sz="2000" dirty="0"/>
              <a:t>를 통해 대상 선정 </a:t>
            </a:r>
            <a:endParaRPr lang="en-US" altLang="ko-K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URI (Uniform Resource Identifier):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인터넷상의 자원을 유일하게 식별하기 위한 표기법</a:t>
            </a:r>
            <a:endParaRPr lang="en-US" altLang="ko-KR" sz="20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URL (Uniform Resource Locator): </a:t>
            </a:r>
            <a:r>
              <a:rPr lang="ko-KR" altLang="en-US" sz="1400" dirty="0"/>
              <a:t>거주지 개념과 유사</a:t>
            </a:r>
            <a:endParaRPr lang="en-US" altLang="ko-KR" sz="20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: http</a:t>
            </a:r>
            <a:r>
              <a:rPr lang="ko-KR" altLang="en-US" sz="2000" dirty="0"/>
              <a:t>로 시작하는 웹 주소</a:t>
            </a:r>
            <a:endParaRPr lang="en-US" altLang="ko-KR" sz="2000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URN (Uniform Resource Name): </a:t>
            </a:r>
            <a:r>
              <a:rPr lang="ko-KR" altLang="en-US" sz="1400" dirty="0"/>
              <a:t>주민등록번호 개념과 유사</a:t>
            </a:r>
            <a:endParaRPr lang="en-US" altLang="ko-KR" sz="1400" dirty="0"/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: ISBN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국제표준도서번호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1DCBA4-11B3-48FD-9351-1352A249F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0829"/>
            <a:ext cx="3616072" cy="24025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F1A9CE-E78B-4FE1-AF70-7AA5F8D49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25" y="4974285"/>
            <a:ext cx="5210175" cy="172402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BF9E08-04EE-4706-8D75-2F59F10E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0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27076-B579-4C24-8E12-14D8E8601B7E}"/>
              </a:ext>
            </a:extLst>
          </p:cNvPr>
          <p:cNvSpPr txBox="1"/>
          <p:nvPr/>
        </p:nvSpPr>
        <p:spPr>
          <a:xfrm>
            <a:off x="628650" y="1507035"/>
            <a:ext cx="2626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대상 선정 방법 예</a:t>
            </a:r>
            <a:r>
              <a:rPr lang="en-US" altLang="ko-KR" sz="2000" dirty="0"/>
              <a:t>: </a:t>
            </a:r>
          </a:p>
          <a:p>
            <a:pPr marL="342900" indent="-342900">
              <a:buAutoNum type="arabicPeriod"/>
            </a:pPr>
            <a:endParaRPr lang="en-US" altLang="ko-KR" sz="2000" dirty="0"/>
          </a:p>
        </p:txBody>
      </p:sp>
      <p:pic>
        <p:nvPicPr>
          <p:cNvPr id="7" name="Picture 2" descr="https://fatc.club/wp-content/uploads/2018/05/%EC%BA%A1%EC%B2%98-400x270.png">
            <a:extLst>
              <a:ext uri="{FF2B5EF4-FFF2-40B4-BE49-F238E27FC236}">
                <a16:creationId xmlns:a16="http://schemas.microsoft.com/office/drawing/2014/main" id="{7331FCD4-FC7F-498D-B516-6FE0ECAAE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025" y="2130946"/>
            <a:ext cx="5175768" cy="349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05F8FEB-E32A-4D7D-837A-7B68FAE2E4E7}"/>
              </a:ext>
            </a:extLst>
          </p:cNvPr>
          <p:cNvSpPr/>
          <p:nvPr/>
        </p:nvSpPr>
        <p:spPr>
          <a:xfrm>
            <a:off x="3727358" y="5849380"/>
            <a:ext cx="5416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https://search.naver.com/search.naver?query</a:t>
            </a:r>
            <a:r>
              <a:rPr lang="en-US" altLang="ko-KR" dirty="0">
                <a:hlinkClick r:id="rId4"/>
              </a:rPr>
              <a:t>=“</a:t>
            </a:r>
            <a:r>
              <a:rPr lang="ko-KR" altLang="en-US" dirty="0">
                <a:hlinkClick r:id="rId4"/>
              </a:rPr>
              <a:t>사과</a:t>
            </a:r>
            <a:r>
              <a:rPr lang="en-US" altLang="ko-KR" dirty="0">
                <a:hlinkClick r:id="rId4"/>
              </a:rPr>
              <a:t>”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4C069B-6964-4AA4-98E9-31094616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9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Requests </a:t>
            </a:r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0C5510-AD5F-405C-87F4-FD7F7A983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58516"/>
            <a:ext cx="8138654" cy="2861068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5DE10-0AA6-416D-995B-DD9C1C6C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80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A189A-20EA-4EA1-8853-D244FB80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실습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F7A0AD-783A-46CE-B3C1-FA30E9315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6" y="1538023"/>
            <a:ext cx="7535327" cy="37819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460FA9-85A2-46E9-AE33-844CB6E62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6" y="5507781"/>
            <a:ext cx="1924319" cy="438211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CA0658D-A0BC-4795-AB88-9205D2C0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BB13B-027C-43FE-86BD-FC8243F0A9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391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12462</TotalTime>
  <Words>610</Words>
  <Application>Microsoft Office PowerPoint</Application>
  <PresentationFormat>화면 슬라이드 쇼(4:3)</PresentationFormat>
  <Paragraphs>147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이화체</vt:lpstr>
      <vt:lpstr>Arial</vt:lpstr>
      <vt:lpstr>Calibri</vt:lpstr>
      <vt:lpstr>Courier New</vt:lpstr>
      <vt:lpstr>Office 테마</vt:lpstr>
      <vt:lpstr>2018-2학기 오픈SW플랫폼 </vt:lpstr>
      <vt:lpstr>다운로드 시작 </vt:lpstr>
      <vt:lpstr>웹 크롤링이란?</vt:lpstr>
      <vt:lpstr>웹 크롤링 예</vt:lpstr>
      <vt:lpstr>웹 크롤링 과정</vt:lpstr>
      <vt:lpstr>웹 크롤링 과정</vt:lpstr>
      <vt:lpstr>웹 크롤링 과정</vt:lpstr>
      <vt:lpstr>Requests 실습</vt:lpstr>
      <vt:lpstr>BeautifulSoup 실습 </vt:lpstr>
      <vt:lpstr>BeautifulSoup 실습 </vt:lpstr>
      <vt:lpstr>BeautifulSoup 실습 </vt:lpstr>
      <vt:lpstr>웹 크롤링 실습 1 </vt:lpstr>
      <vt:lpstr>웹 크롤링 실습 </vt:lpstr>
      <vt:lpstr>웹 크롤링 실습 – 영화 랭킹 1</vt:lpstr>
      <vt:lpstr>웹 크롤링 실습 – 영화 랭킹 1</vt:lpstr>
      <vt:lpstr>웹 크롤링 실습 – 영화 랭킹 2</vt:lpstr>
      <vt:lpstr>웹 크롤링 실습 – 영화 랭킹 2</vt:lpstr>
      <vt:lpstr>이어서 – 관객수, 평점 불러오기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오유란 </cp:lastModifiedBy>
  <cp:revision>304</cp:revision>
  <dcterms:created xsi:type="dcterms:W3CDTF">2018-01-12T04:32:51Z</dcterms:created>
  <dcterms:modified xsi:type="dcterms:W3CDTF">2018-12-05T04:26:56Z</dcterms:modified>
</cp:coreProperties>
</file>