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8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5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7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6C2C-4178-4557-B4C6-7915D7C080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5244-19B4-429B-87AF-285065CBA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076" y="54868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와이어프레임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528810" y="1296987"/>
            <a:ext cx="2747045" cy="4859248"/>
            <a:chOff x="528810" y="1296987"/>
            <a:chExt cx="2747045" cy="4859248"/>
          </a:xfrm>
        </p:grpSpPr>
        <p:grpSp>
          <p:nvGrpSpPr>
            <p:cNvPr id="46" name="Phone"/>
            <p:cNvGrpSpPr>
              <a:grpSpLocks noChangeAspect="1"/>
            </p:cNvGrpSpPr>
            <p:nvPr/>
          </p:nvGrpSpPr>
          <p:grpSpPr>
            <a:xfrm>
              <a:off x="528810" y="1296987"/>
              <a:ext cx="2747045" cy="4859248"/>
              <a:chOff x="595686" y="1262396"/>
              <a:chExt cx="2479208" cy="4859248"/>
            </a:xfrm>
          </p:grpSpPr>
          <p:sp>
            <p:nvSpPr>
              <p:cNvPr id="4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" name="순서도: 가산 접합 58"/>
            <p:cNvSpPr/>
            <p:nvPr/>
          </p:nvSpPr>
          <p:spPr>
            <a:xfrm>
              <a:off x="2755868" y="3563717"/>
              <a:ext cx="398997" cy="360040"/>
            </a:xfrm>
            <a:prstGeom prst="flowChartSummingJunction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29144" y="4221089"/>
              <a:ext cx="2515155" cy="360040"/>
              <a:chOff x="4718969" y="1324127"/>
              <a:chExt cx="1512168" cy="979885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/>
            <p:cNvGrpSpPr/>
            <p:nvPr/>
          </p:nvGrpSpPr>
          <p:grpSpPr>
            <a:xfrm>
              <a:off x="625414" y="2079633"/>
              <a:ext cx="2543399" cy="1421376"/>
              <a:chOff x="625414" y="2079633"/>
              <a:chExt cx="2543399" cy="1421376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25414" y="2079633"/>
                <a:ext cx="2543399" cy="142137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625415" y="2079633"/>
                <a:ext cx="2543398" cy="1421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625415" y="2079633"/>
                <a:ext cx="2543398" cy="1421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직사각형 74"/>
            <p:cNvSpPr/>
            <p:nvPr/>
          </p:nvSpPr>
          <p:spPr>
            <a:xfrm>
              <a:off x="1554646" y="1772816"/>
              <a:ext cx="761203" cy="265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2781211" y="1805377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2781211" y="190559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2781211" y="200582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1396390" y="3281645"/>
              <a:ext cx="144016" cy="144016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595946" y="3281645"/>
              <a:ext cx="144016" cy="14401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825553" y="3281645"/>
              <a:ext cx="144016" cy="14401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033552" y="3281645"/>
              <a:ext cx="144016" cy="14401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2253228" y="3281645"/>
              <a:ext cx="144016" cy="144016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가산 접합 93"/>
            <p:cNvSpPr/>
            <p:nvPr/>
          </p:nvSpPr>
          <p:spPr>
            <a:xfrm>
              <a:off x="2243215" y="3563717"/>
              <a:ext cx="398997" cy="360040"/>
            </a:xfrm>
            <a:prstGeom prst="flowChartSummingJunction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가산 접합 94"/>
            <p:cNvSpPr/>
            <p:nvPr/>
          </p:nvSpPr>
          <p:spPr>
            <a:xfrm>
              <a:off x="1729571" y="3563717"/>
              <a:ext cx="398997" cy="360040"/>
            </a:xfrm>
            <a:prstGeom prst="flowChartSummingJunction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가산 접합 95"/>
            <p:cNvSpPr/>
            <p:nvPr/>
          </p:nvSpPr>
          <p:spPr>
            <a:xfrm>
              <a:off x="1196813" y="3563717"/>
              <a:ext cx="398997" cy="360040"/>
            </a:xfrm>
            <a:prstGeom prst="flowChartSummingJunction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가산 접합 96"/>
            <p:cNvSpPr/>
            <p:nvPr/>
          </p:nvSpPr>
          <p:spPr>
            <a:xfrm>
              <a:off x="652310" y="3563717"/>
              <a:ext cx="398997" cy="360040"/>
            </a:xfrm>
            <a:prstGeom prst="flowChartSummingJunction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10626" y="3969896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56970" y="3969896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791736" y="3978688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298697" y="3978688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11351" y="3984086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35941" y="4704113"/>
              <a:ext cx="2515155" cy="360040"/>
              <a:chOff x="4718969" y="1324127"/>
              <a:chExt cx="1512168" cy="979885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635962" y="5181584"/>
              <a:ext cx="2515155" cy="360040"/>
              <a:chOff x="4718969" y="1324127"/>
              <a:chExt cx="1512168" cy="979885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Toolbar"/>
            <p:cNvGrpSpPr/>
            <p:nvPr/>
          </p:nvGrpSpPr>
          <p:grpSpPr>
            <a:xfrm>
              <a:off x="635850" y="5470937"/>
              <a:ext cx="2532964" cy="304800"/>
              <a:chOff x="2433638" y="2938463"/>
              <a:chExt cx="2286000" cy="304800"/>
            </a:xfrm>
          </p:grpSpPr>
          <p:sp>
            <p:nvSpPr>
              <p:cNvPr id="53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elect All"/>
              <p:cNvSpPr>
                <a:spLocks noEditPoints="1"/>
              </p:cNvSpPr>
              <p:nvPr/>
            </p:nvSpPr>
            <p:spPr bwMode="auto">
              <a:xfrm>
                <a:off x="2605100" y="3033466"/>
                <a:ext cx="114474" cy="114300"/>
              </a:xfrm>
              <a:custGeom>
                <a:avLst/>
                <a:gdLst>
                  <a:gd name="T0" fmla="*/ 113 w 1016"/>
                  <a:gd name="T1" fmla="*/ 113 h 1016"/>
                  <a:gd name="T2" fmla="*/ 0 w 1016"/>
                  <a:gd name="T3" fmla="*/ 113 h 1016"/>
                  <a:gd name="T4" fmla="*/ 113 w 1016"/>
                  <a:gd name="T5" fmla="*/ 565 h 1016"/>
                  <a:gd name="T6" fmla="*/ 0 w 1016"/>
                  <a:gd name="T7" fmla="*/ 452 h 1016"/>
                  <a:gd name="T8" fmla="*/ 226 w 1016"/>
                  <a:gd name="T9" fmla="*/ 1016 h 1016"/>
                  <a:gd name="T10" fmla="*/ 339 w 1016"/>
                  <a:gd name="T11" fmla="*/ 903 h 1016"/>
                  <a:gd name="T12" fmla="*/ 226 w 1016"/>
                  <a:gd name="T13" fmla="*/ 1016 h 1016"/>
                  <a:gd name="T14" fmla="*/ 113 w 1016"/>
                  <a:gd name="T15" fmla="*/ 339 h 1016"/>
                  <a:gd name="T16" fmla="*/ 0 w 1016"/>
                  <a:gd name="T17" fmla="*/ 226 h 1016"/>
                  <a:gd name="T18" fmla="*/ 564 w 1016"/>
                  <a:gd name="T19" fmla="*/ 0 h 1016"/>
                  <a:gd name="T20" fmla="*/ 452 w 1016"/>
                  <a:gd name="T21" fmla="*/ 113 h 1016"/>
                  <a:gd name="T22" fmla="*/ 564 w 1016"/>
                  <a:gd name="T23" fmla="*/ 0 h 1016"/>
                  <a:gd name="T24" fmla="*/ 903 w 1016"/>
                  <a:gd name="T25" fmla="*/ 113 h 1016"/>
                  <a:gd name="T26" fmla="*/ 903 w 1016"/>
                  <a:gd name="T27" fmla="*/ 0 h 1016"/>
                  <a:gd name="T28" fmla="*/ 113 w 1016"/>
                  <a:gd name="T29" fmla="*/ 903 h 1016"/>
                  <a:gd name="T30" fmla="*/ 113 w 1016"/>
                  <a:gd name="T31" fmla="*/ 1016 h 1016"/>
                  <a:gd name="T32" fmla="*/ 113 w 1016"/>
                  <a:gd name="T33" fmla="*/ 791 h 1016"/>
                  <a:gd name="T34" fmla="*/ 0 w 1016"/>
                  <a:gd name="T35" fmla="*/ 678 h 1016"/>
                  <a:gd name="T36" fmla="*/ 339 w 1016"/>
                  <a:gd name="T37" fmla="*/ 0 h 1016"/>
                  <a:gd name="T38" fmla="*/ 226 w 1016"/>
                  <a:gd name="T39" fmla="*/ 113 h 1016"/>
                  <a:gd name="T40" fmla="*/ 339 w 1016"/>
                  <a:gd name="T41" fmla="*/ 0 h 1016"/>
                  <a:gd name="T42" fmla="*/ 564 w 1016"/>
                  <a:gd name="T43" fmla="*/ 1016 h 1016"/>
                  <a:gd name="T44" fmla="*/ 452 w 1016"/>
                  <a:gd name="T45" fmla="*/ 903 h 1016"/>
                  <a:gd name="T46" fmla="*/ 903 w 1016"/>
                  <a:gd name="T47" fmla="*/ 565 h 1016"/>
                  <a:gd name="T48" fmla="*/ 1016 w 1016"/>
                  <a:gd name="T49" fmla="*/ 452 h 1016"/>
                  <a:gd name="T50" fmla="*/ 903 w 1016"/>
                  <a:gd name="T51" fmla="*/ 565 h 1016"/>
                  <a:gd name="T52" fmla="*/ 1016 w 1016"/>
                  <a:gd name="T53" fmla="*/ 903 h 1016"/>
                  <a:gd name="T54" fmla="*/ 903 w 1016"/>
                  <a:gd name="T55" fmla="*/ 1016 h 1016"/>
                  <a:gd name="T56" fmla="*/ 1016 w 1016"/>
                  <a:gd name="T57" fmla="*/ 339 h 1016"/>
                  <a:gd name="T58" fmla="*/ 903 w 1016"/>
                  <a:gd name="T59" fmla="*/ 226 h 1016"/>
                  <a:gd name="T60" fmla="*/ 903 w 1016"/>
                  <a:gd name="T61" fmla="*/ 791 h 1016"/>
                  <a:gd name="T62" fmla="*/ 1016 w 1016"/>
                  <a:gd name="T63" fmla="*/ 678 h 1016"/>
                  <a:gd name="T64" fmla="*/ 903 w 1016"/>
                  <a:gd name="T65" fmla="*/ 791 h 1016"/>
                  <a:gd name="T66" fmla="*/ 790 w 1016"/>
                  <a:gd name="T67" fmla="*/ 1016 h 1016"/>
                  <a:gd name="T68" fmla="*/ 677 w 1016"/>
                  <a:gd name="T69" fmla="*/ 903 h 1016"/>
                  <a:gd name="T70" fmla="*/ 677 w 1016"/>
                  <a:gd name="T71" fmla="*/ 113 h 1016"/>
                  <a:gd name="T72" fmla="*/ 790 w 1016"/>
                  <a:gd name="T73" fmla="*/ 0 h 1016"/>
                  <a:gd name="T74" fmla="*/ 677 w 1016"/>
                  <a:gd name="T75" fmla="*/ 113 h 1016"/>
                  <a:gd name="T76" fmla="*/ 790 w 1016"/>
                  <a:gd name="T77" fmla="*/ 791 h 1016"/>
                  <a:gd name="T78" fmla="*/ 226 w 1016"/>
                  <a:gd name="T79" fmla="*/ 226 h 1016"/>
                  <a:gd name="T80" fmla="*/ 339 w 1016"/>
                  <a:gd name="T81" fmla="*/ 339 h 1016"/>
                  <a:gd name="T82" fmla="*/ 677 w 1016"/>
                  <a:gd name="T83" fmla="*/ 678 h 1016"/>
                  <a:gd name="T84" fmla="*/ 339 w 1016"/>
                  <a:gd name="T85" fmla="*/ 339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6" h="1016">
                    <a:moveTo>
                      <a:pt x="0" y="113"/>
                    </a:moveTo>
                    <a:lnTo>
                      <a:pt x="113" y="113"/>
                    </a:lnTo>
                    <a:lnTo>
                      <a:pt x="113" y="0"/>
                    </a:lnTo>
                    <a:cubicBezTo>
                      <a:pt x="51" y="0"/>
                      <a:pt x="0" y="51"/>
                      <a:pt x="0" y="113"/>
                    </a:cubicBezTo>
                    <a:close/>
                    <a:moveTo>
                      <a:pt x="0" y="565"/>
                    </a:moveTo>
                    <a:lnTo>
                      <a:pt x="113" y="565"/>
                    </a:lnTo>
                    <a:lnTo>
                      <a:pt x="113" y="452"/>
                    </a:lnTo>
                    <a:lnTo>
                      <a:pt x="0" y="452"/>
                    </a:lnTo>
                    <a:lnTo>
                      <a:pt x="0" y="565"/>
                    </a:lnTo>
                    <a:close/>
                    <a:moveTo>
                      <a:pt x="226" y="1016"/>
                    </a:moveTo>
                    <a:lnTo>
                      <a:pt x="339" y="1016"/>
                    </a:lnTo>
                    <a:lnTo>
                      <a:pt x="339" y="903"/>
                    </a:lnTo>
                    <a:lnTo>
                      <a:pt x="226" y="903"/>
                    </a:lnTo>
                    <a:lnTo>
                      <a:pt x="226" y="1016"/>
                    </a:lnTo>
                    <a:close/>
                    <a:moveTo>
                      <a:pt x="0" y="339"/>
                    </a:moveTo>
                    <a:lnTo>
                      <a:pt x="113" y="339"/>
                    </a:lnTo>
                    <a:lnTo>
                      <a:pt x="113" y="226"/>
                    </a:lnTo>
                    <a:lnTo>
                      <a:pt x="0" y="226"/>
                    </a:lnTo>
                    <a:lnTo>
                      <a:pt x="0" y="339"/>
                    </a:lnTo>
                    <a:close/>
                    <a:moveTo>
                      <a:pt x="564" y="0"/>
                    </a:moveTo>
                    <a:lnTo>
                      <a:pt x="452" y="0"/>
                    </a:lnTo>
                    <a:lnTo>
                      <a:pt x="452" y="113"/>
                    </a:lnTo>
                    <a:lnTo>
                      <a:pt x="564" y="113"/>
                    </a:lnTo>
                    <a:lnTo>
                      <a:pt x="564" y="0"/>
                    </a:lnTo>
                    <a:close/>
                    <a:moveTo>
                      <a:pt x="903" y="0"/>
                    </a:moveTo>
                    <a:lnTo>
                      <a:pt x="903" y="113"/>
                    </a:lnTo>
                    <a:lnTo>
                      <a:pt x="1016" y="113"/>
                    </a:lnTo>
                    <a:cubicBezTo>
                      <a:pt x="1016" y="51"/>
                      <a:pt x="965" y="0"/>
                      <a:pt x="903" y="0"/>
                    </a:cubicBezTo>
                    <a:close/>
                    <a:moveTo>
                      <a:pt x="113" y="1016"/>
                    </a:moveTo>
                    <a:lnTo>
                      <a:pt x="113" y="903"/>
                    </a:lnTo>
                    <a:lnTo>
                      <a:pt x="0" y="903"/>
                    </a:lnTo>
                    <a:cubicBezTo>
                      <a:pt x="0" y="966"/>
                      <a:pt x="51" y="1016"/>
                      <a:pt x="113" y="1016"/>
                    </a:cubicBezTo>
                    <a:close/>
                    <a:moveTo>
                      <a:pt x="0" y="791"/>
                    </a:moveTo>
                    <a:lnTo>
                      <a:pt x="113" y="791"/>
                    </a:lnTo>
                    <a:lnTo>
                      <a:pt x="113" y="678"/>
                    </a:lnTo>
                    <a:lnTo>
                      <a:pt x="0" y="678"/>
                    </a:lnTo>
                    <a:lnTo>
                      <a:pt x="0" y="791"/>
                    </a:lnTo>
                    <a:close/>
                    <a:moveTo>
                      <a:pt x="339" y="0"/>
                    </a:moveTo>
                    <a:lnTo>
                      <a:pt x="226" y="0"/>
                    </a:lnTo>
                    <a:lnTo>
                      <a:pt x="226" y="113"/>
                    </a:lnTo>
                    <a:lnTo>
                      <a:pt x="339" y="113"/>
                    </a:lnTo>
                    <a:lnTo>
                      <a:pt x="339" y="0"/>
                    </a:lnTo>
                    <a:close/>
                    <a:moveTo>
                      <a:pt x="452" y="1016"/>
                    </a:moveTo>
                    <a:lnTo>
                      <a:pt x="564" y="1016"/>
                    </a:lnTo>
                    <a:lnTo>
                      <a:pt x="564" y="903"/>
                    </a:lnTo>
                    <a:lnTo>
                      <a:pt x="452" y="903"/>
                    </a:lnTo>
                    <a:lnTo>
                      <a:pt x="452" y="1016"/>
                    </a:lnTo>
                    <a:close/>
                    <a:moveTo>
                      <a:pt x="903" y="565"/>
                    </a:moveTo>
                    <a:lnTo>
                      <a:pt x="1016" y="565"/>
                    </a:lnTo>
                    <a:lnTo>
                      <a:pt x="1016" y="452"/>
                    </a:lnTo>
                    <a:lnTo>
                      <a:pt x="903" y="452"/>
                    </a:lnTo>
                    <a:lnTo>
                      <a:pt x="903" y="565"/>
                    </a:lnTo>
                    <a:close/>
                    <a:moveTo>
                      <a:pt x="903" y="1016"/>
                    </a:moveTo>
                    <a:cubicBezTo>
                      <a:pt x="965" y="1016"/>
                      <a:pt x="1016" y="966"/>
                      <a:pt x="1016" y="903"/>
                    </a:cubicBezTo>
                    <a:lnTo>
                      <a:pt x="903" y="903"/>
                    </a:lnTo>
                    <a:lnTo>
                      <a:pt x="903" y="1016"/>
                    </a:lnTo>
                    <a:close/>
                    <a:moveTo>
                      <a:pt x="903" y="339"/>
                    </a:moveTo>
                    <a:lnTo>
                      <a:pt x="1016" y="339"/>
                    </a:lnTo>
                    <a:lnTo>
                      <a:pt x="1016" y="226"/>
                    </a:lnTo>
                    <a:lnTo>
                      <a:pt x="903" y="226"/>
                    </a:lnTo>
                    <a:lnTo>
                      <a:pt x="903" y="339"/>
                    </a:lnTo>
                    <a:close/>
                    <a:moveTo>
                      <a:pt x="903" y="791"/>
                    </a:moveTo>
                    <a:lnTo>
                      <a:pt x="1016" y="791"/>
                    </a:lnTo>
                    <a:lnTo>
                      <a:pt x="1016" y="678"/>
                    </a:lnTo>
                    <a:lnTo>
                      <a:pt x="903" y="678"/>
                    </a:lnTo>
                    <a:lnTo>
                      <a:pt x="903" y="791"/>
                    </a:lnTo>
                    <a:close/>
                    <a:moveTo>
                      <a:pt x="677" y="1016"/>
                    </a:moveTo>
                    <a:lnTo>
                      <a:pt x="790" y="1016"/>
                    </a:lnTo>
                    <a:lnTo>
                      <a:pt x="790" y="903"/>
                    </a:lnTo>
                    <a:lnTo>
                      <a:pt x="677" y="903"/>
                    </a:lnTo>
                    <a:lnTo>
                      <a:pt x="677" y="1016"/>
                    </a:lnTo>
                    <a:close/>
                    <a:moveTo>
                      <a:pt x="677" y="113"/>
                    </a:moveTo>
                    <a:lnTo>
                      <a:pt x="790" y="113"/>
                    </a:lnTo>
                    <a:lnTo>
                      <a:pt x="790" y="0"/>
                    </a:lnTo>
                    <a:lnTo>
                      <a:pt x="677" y="0"/>
                    </a:lnTo>
                    <a:lnTo>
                      <a:pt x="677" y="113"/>
                    </a:lnTo>
                    <a:close/>
                    <a:moveTo>
                      <a:pt x="226" y="791"/>
                    </a:moveTo>
                    <a:lnTo>
                      <a:pt x="790" y="791"/>
                    </a:lnTo>
                    <a:lnTo>
                      <a:pt x="790" y="226"/>
                    </a:lnTo>
                    <a:lnTo>
                      <a:pt x="226" y="226"/>
                    </a:lnTo>
                    <a:lnTo>
                      <a:pt x="226" y="791"/>
                    </a:lnTo>
                    <a:close/>
                    <a:moveTo>
                      <a:pt x="339" y="339"/>
                    </a:moveTo>
                    <a:lnTo>
                      <a:pt x="677" y="339"/>
                    </a:lnTo>
                    <a:lnTo>
                      <a:pt x="677" y="678"/>
                    </a:lnTo>
                    <a:lnTo>
                      <a:pt x="339" y="678"/>
                    </a:lnTo>
                    <a:lnTo>
                      <a:pt x="339" y="3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Paste"/>
              <p:cNvSpPr>
                <a:spLocks noEditPoints="1"/>
              </p:cNvSpPr>
              <p:nvPr/>
            </p:nvSpPr>
            <p:spPr bwMode="auto">
              <a:xfrm>
                <a:off x="3062499" y="3021096"/>
                <a:ext cx="113978" cy="139535"/>
              </a:xfrm>
              <a:custGeom>
                <a:avLst/>
                <a:gdLst>
                  <a:gd name="T0" fmla="*/ 903 w 1016"/>
                  <a:gd name="T1" fmla="*/ 113 h 1242"/>
                  <a:gd name="T2" fmla="*/ 667 w 1016"/>
                  <a:gd name="T3" fmla="*/ 113 h 1242"/>
                  <a:gd name="T4" fmla="*/ 508 w 1016"/>
                  <a:gd name="T5" fmla="*/ 0 h 1242"/>
                  <a:gd name="T6" fmla="*/ 349 w 1016"/>
                  <a:gd name="T7" fmla="*/ 113 h 1242"/>
                  <a:gd name="T8" fmla="*/ 113 w 1016"/>
                  <a:gd name="T9" fmla="*/ 113 h 1242"/>
                  <a:gd name="T10" fmla="*/ 0 w 1016"/>
                  <a:gd name="T11" fmla="*/ 226 h 1242"/>
                  <a:gd name="T12" fmla="*/ 0 w 1016"/>
                  <a:gd name="T13" fmla="*/ 1129 h 1242"/>
                  <a:gd name="T14" fmla="*/ 113 w 1016"/>
                  <a:gd name="T15" fmla="*/ 1242 h 1242"/>
                  <a:gd name="T16" fmla="*/ 903 w 1016"/>
                  <a:gd name="T17" fmla="*/ 1242 h 1242"/>
                  <a:gd name="T18" fmla="*/ 1016 w 1016"/>
                  <a:gd name="T19" fmla="*/ 1129 h 1242"/>
                  <a:gd name="T20" fmla="*/ 1016 w 1016"/>
                  <a:gd name="T21" fmla="*/ 226 h 1242"/>
                  <a:gd name="T22" fmla="*/ 903 w 1016"/>
                  <a:gd name="T23" fmla="*/ 113 h 1242"/>
                  <a:gd name="T24" fmla="*/ 508 w 1016"/>
                  <a:gd name="T25" fmla="*/ 113 h 1242"/>
                  <a:gd name="T26" fmla="*/ 564 w 1016"/>
                  <a:gd name="T27" fmla="*/ 170 h 1242"/>
                  <a:gd name="T28" fmla="*/ 508 w 1016"/>
                  <a:gd name="T29" fmla="*/ 226 h 1242"/>
                  <a:gd name="T30" fmla="*/ 452 w 1016"/>
                  <a:gd name="T31" fmla="*/ 170 h 1242"/>
                  <a:gd name="T32" fmla="*/ 508 w 1016"/>
                  <a:gd name="T33" fmla="*/ 113 h 1242"/>
                  <a:gd name="T34" fmla="*/ 903 w 1016"/>
                  <a:gd name="T35" fmla="*/ 1129 h 1242"/>
                  <a:gd name="T36" fmla="*/ 113 w 1016"/>
                  <a:gd name="T37" fmla="*/ 1129 h 1242"/>
                  <a:gd name="T38" fmla="*/ 113 w 1016"/>
                  <a:gd name="T39" fmla="*/ 226 h 1242"/>
                  <a:gd name="T40" fmla="*/ 226 w 1016"/>
                  <a:gd name="T41" fmla="*/ 226 h 1242"/>
                  <a:gd name="T42" fmla="*/ 226 w 1016"/>
                  <a:gd name="T43" fmla="*/ 396 h 1242"/>
                  <a:gd name="T44" fmla="*/ 790 w 1016"/>
                  <a:gd name="T45" fmla="*/ 396 h 1242"/>
                  <a:gd name="T46" fmla="*/ 790 w 1016"/>
                  <a:gd name="T47" fmla="*/ 226 h 1242"/>
                  <a:gd name="T48" fmla="*/ 903 w 1016"/>
                  <a:gd name="T49" fmla="*/ 226 h 1242"/>
                  <a:gd name="T50" fmla="*/ 903 w 1016"/>
                  <a:gd name="T51" fmla="*/ 1129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16" h="1242">
                    <a:moveTo>
                      <a:pt x="903" y="113"/>
                    </a:moveTo>
                    <a:lnTo>
                      <a:pt x="667" y="113"/>
                    </a:lnTo>
                    <a:cubicBezTo>
                      <a:pt x="644" y="48"/>
                      <a:pt x="582" y="0"/>
                      <a:pt x="508" y="0"/>
                    </a:cubicBezTo>
                    <a:cubicBezTo>
                      <a:pt x="434" y="0"/>
                      <a:pt x="372" y="48"/>
                      <a:pt x="349" y="113"/>
                    </a:cubicBezTo>
                    <a:lnTo>
                      <a:pt x="113" y="113"/>
                    </a:lnTo>
                    <a:cubicBezTo>
                      <a:pt x="51" y="113"/>
                      <a:pt x="0" y="164"/>
                      <a:pt x="0" y="226"/>
                    </a:cubicBezTo>
                    <a:lnTo>
                      <a:pt x="0" y="1129"/>
                    </a:lnTo>
                    <a:cubicBezTo>
                      <a:pt x="0" y="1192"/>
                      <a:pt x="51" y="1242"/>
                      <a:pt x="113" y="1242"/>
                    </a:cubicBezTo>
                    <a:lnTo>
                      <a:pt x="903" y="1242"/>
                    </a:lnTo>
                    <a:cubicBezTo>
                      <a:pt x="965" y="1242"/>
                      <a:pt x="1016" y="1192"/>
                      <a:pt x="1016" y="1129"/>
                    </a:cubicBezTo>
                    <a:lnTo>
                      <a:pt x="1016" y="226"/>
                    </a:lnTo>
                    <a:cubicBezTo>
                      <a:pt x="1016" y="164"/>
                      <a:pt x="965" y="113"/>
                      <a:pt x="903" y="113"/>
                    </a:cubicBezTo>
                    <a:close/>
                    <a:moveTo>
                      <a:pt x="508" y="113"/>
                    </a:moveTo>
                    <a:cubicBezTo>
                      <a:pt x="539" y="113"/>
                      <a:pt x="564" y="138"/>
                      <a:pt x="564" y="170"/>
                    </a:cubicBezTo>
                    <a:cubicBezTo>
                      <a:pt x="564" y="201"/>
                      <a:pt x="539" y="226"/>
                      <a:pt x="508" y="226"/>
                    </a:cubicBezTo>
                    <a:cubicBezTo>
                      <a:pt x="477" y="226"/>
                      <a:pt x="452" y="201"/>
                      <a:pt x="452" y="170"/>
                    </a:cubicBezTo>
                    <a:cubicBezTo>
                      <a:pt x="452" y="138"/>
                      <a:pt x="477" y="113"/>
                      <a:pt x="508" y="113"/>
                    </a:cubicBezTo>
                    <a:close/>
                    <a:moveTo>
                      <a:pt x="903" y="1129"/>
                    </a:moveTo>
                    <a:lnTo>
                      <a:pt x="113" y="1129"/>
                    </a:lnTo>
                    <a:lnTo>
                      <a:pt x="113" y="226"/>
                    </a:lnTo>
                    <a:lnTo>
                      <a:pt x="226" y="226"/>
                    </a:lnTo>
                    <a:lnTo>
                      <a:pt x="226" y="396"/>
                    </a:lnTo>
                    <a:lnTo>
                      <a:pt x="790" y="396"/>
                    </a:lnTo>
                    <a:lnTo>
                      <a:pt x="790" y="226"/>
                    </a:lnTo>
                    <a:lnTo>
                      <a:pt x="903" y="226"/>
                    </a:lnTo>
                    <a:lnTo>
                      <a:pt x="903" y="11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ut"/>
              <p:cNvSpPr>
                <a:spLocks noEditPoints="1"/>
              </p:cNvSpPr>
              <p:nvPr/>
            </p:nvSpPr>
            <p:spPr bwMode="auto">
              <a:xfrm>
                <a:off x="3512959" y="3027528"/>
                <a:ext cx="127358" cy="126670"/>
              </a:xfrm>
              <a:custGeom>
                <a:avLst/>
                <a:gdLst>
                  <a:gd name="T0" fmla="*/ 431 w 1128"/>
                  <a:gd name="T1" fmla="*/ 318 h 1129"/>
                  <a:gd name="T2" fmla="*/ 451 w 1128"/>
                  <a:gd name="T3" fmla="*/ 226 h 1129"/>
                  <a:gd name="T4" fmla="*/ 225 w 1128"/>
                  <a:gd name="T5" fmla="*/ 0 h 1129"/>
                  <a:gd name="T6" fmla="*/ 0 w 1128"/>
                  <a:gd name="T7" fmla="*/ 226 h 1129"/>
                  <a:gd name="T8" fmla="*/ 225 w 1128"/>
                  <a:gd name="T9" fmla="*/ 451 h 1129"/>
                  <a:gd name="T10" fmla="*/ 318 w 1128"/>
                  <a:gd name="T11" fmla="*/ 431 h 1129"/>
                  <a:gd name="T12" fmla="*/ 451 w 1128"/>
                  <a:gd name="T13" fmla="*/ 564 h 1129"/>
                  <a:gd name="T14" fmla="*/ 318 w 1128"/>
                  <a:gd name="T15" fmla="*/ 698 h 1129"/>
                  <a:gd name="T16" fmla="*/ 225 w 1128"/>
                  <a:gd name="T17" fmla="*/ 677 h 1129"/>
                  <a:gd name="T18" fmla="*/ 0 w 1128"/>
                  <a:gd name="T19" fmla="*/ 903 h 1129"/>
                  <a:gd name="T20" fmla="*/ 225 w 1128"/>
                  <a:gd name="T21" fmla="*/ 1129 h 1129"/>
                  <a:gd name="T22" fmla="*/ 451 w 1128"/>
                  <a:gd name="T23" fmla="*/ 903 h 1129"/>
                  <a:gd name="T24" fmla="*/ 431 w 1128"/>
                  <a:gd name="T25" fmla="*/ 810 h 1129"/>
                  <a:gd name="T26" fmla="*/ 564 w 1128"/>
                  <a:gd name="T27" fmla="*/ 677 h 1129"/>
                  <a:gd name="T28" fmla="*/ 959 w 1128"/>
                  <a:gd name="T29" fmla="*/ 1072 h 1129"/>
                  <a:gd name="T30" fmla="*/ 1128 w 1128"/>
                  <a:gd name="T31" fmla="*/ 1072 h 1129"/>
                  <a:gd name="T32" fmla="*/ 1128 w 1128"/>
                  <a:gd name="T33" fmla="*/ 1016 h 1129"/>
                  <a:gd name="T34" fmla="*/ 431 w 1128"/>
                  <a:gd name="T35" fmla="*/ 318 h 1129"/>
                  <a:gd name="T36" fmla="*/ 225 w 1128"/>
                  <a:gd name="T37" fmla="*/ 339 h 1129"/>
                  <a:gd name="T38" fmla="*/ 112 w 1128"/>
                  <a:gd name="T39" fmla="*/ 226 h 1129"/>
                  <a:gd name="T40" fmla="*/ 225 w 1128"/>
                  <a:gd name="T41" fmla="*/ 113 h 1129"/>
                  <a:gd name="T42" fmla="*/ 338 w 1128"/>
                  <a:gd name="T43" fmla="*/ 226 h 1129"/>
                  <a:gd name="T44" fmla="*/ 225 w 1128"/>
                  <a:gd name="T45" fmla="*/ 339 h 1129"/>
                  <a:gd name="T46" fmla="*/ 225 w 1128"/>
                  <a:gd name="T47" fmla="*/ 1016 h 1129"/>
                  <a:gd name="T48" fmla="*/ 112 w 1128"/>
                  <a:gd name="T49" fmla="*/ 903 h 1129"/>
                  <a:gd name="T50" fmla="*/ 225 w 1128"/>
                  <a:gd name="T51" fmla="*/ 790 h 1129"/>
                  <a:gd name="T52" fmla="*/ 338 w 1128"/>
                  <a:gd name="T53" fmla="*/ 903 h 1129"/>
                  <a:gd name="T54" fmla="*/ 225 w 1128"/>
                  <a:gd name="T55" fmla="*/ 1016 h 1129"/>
                  <a:gd name="T56" fmla="*/ 564 w 1128"/>
                  <a:gd name="T57" fmla="*/ 593 h 1129"/>
                  <a:gd name="T58" fmla="*/ 536 w 1128"/>
                  <a:gd name="T59" fmla="*/ 564 h 1129"/>
                  <a:gd name="T60" fmla="*/ 564 w 1128"/>
                  <a:gd name="T61" fmla="*/ 536 h 1129"/>
                  <a:gd name="T62" fmla="*/ 592 w 1128"/>
                  <a:gd name="T63" fmla="*/ 564 h 1129"/>
                  <a:gd name="T64" fmla="*/ 564 w 1128"/>
                  <a:gd name="T65" fmla="*/ 593 h 1129"/>
                  <a:gd name="T66" fmla="*/ 959 w 1128"/>
                  <a:gd name="T67" fmla="*/ 56 h 1129"/>
                  <a:gd name="T68" fmla="*/ 620 w 1128"/>
                  <a:gd name="T69" fmla="*/ 395 h 1129"/>
                  <a:gd name="T70" fmla="*/ 733 w 1128"/>
                  <a:gd name="T71" fmla="*/ 508 h 1129"/>
                  <a:gd name="T72" fmla="*/ 1128 w 1128"/>
                  <a:gd name="T73" fmla="*/ 113 h 1129"/>
                  <a:gd name="T74" fmla="*/ 1128 w 1128"/>
                  <a:gd name="T75" fmla="*/ 56 h 1129"/>
                  <a:gd name="T76" fmla="*/ 959 w 1128"/>
                  <a:gd name="T77" fmla="*/ 5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8" h="1129">
                    <a:moveTo>
                      <a:pt x="431" y="318"/>
                    </a:moveTo>
                    <a:cubicBezTo>
                      <a:pt x="443" y="290"/>
                      <a:pt x="451" y="259"/>
                      <a:pt x="451" y="226"/>
                    </a:cubicBezTo>
                    <a:cubicBezTo>
                      <a:pt x="451" y="101"/>
                      <a:pt x="350" y="0"/>
                      <a:pt x="225" y="0"/>
                    </a:cubicBezTo>
                    <a:cubicBezTo>
                      <a:pt x="101" y="0"/>
                      <a:pt x="0" y="101"/>
                      <a:pt x="0" y="226"/>
                    </a:cubicBezTo>
                    <a:cubicBezTo>
                      <a:pt x="0" y="350"/>
                      <a:pt x="101" y="451"/>
                      <a:pt x="225" y="451"/>
                    </a:cubicBezTo>
                    <a:cubicBezTo>
                      <a:pt x="258" y="451"/>
                      <a:pt x="290" y="444"/>
                      <a:pt x="318" y="431"/>
                    </a:cubicBezTo>
                    <a:lnTo>
                      <a:pt x="451" y="564"/>
                    </a:lnTo>
                    <a:lnTo>
                      <a:pt x="318" y="698"/>
                    </a:lnTo>
                    <a:cubicBezTo>
                      <a:pt x="290" y="685"/>
                      <a:pt x="258" y="677"/>
                      <a:pt x="225" y="677"/>
                    </a:cubicBezTo>
                    <a:cubicBezTo>
                      <a:pt x="101" y="677"/>
                      <a:pt x="0" y="778"/>
                      <a:pt x="0" y="903"/>
                    </a:cubicBezTo>
                    <a:cubicBezTo>
                      <a:pt x="0" y="1028"/>
                      <a:pt x="101" y="1129"/>
                      <a:pt x="225" y="1129"/>
                    </a:cubicBezTo>
                    <a:cubicBezTo>
                      <a:pt x="350" y="1129"/>
                      <a:pt x="451" y="1028"/>
                      <a:pt x="451" y="903"/>
                    </a:cubicBezTo>
                    <a:cubicBezTo>
                      <a:pt x="451" y="870"/>
                      <a:pt x="443" y="839"/>
                      <a:pt x="431" y="810"/>
                    </a:cubicBezTo>
                    <a:lnTo>
                      <a:pt x="564" y="677"/>
                    </a:lnTo>
                    <a:lnTo>
                      <a:pt x="959" y="1072"/>
                    </a:lnTo>
                    <a:lnTo>
                      <a:pt x="1128" y="1072"/>
                    </a:lnTo>
                    <a:lnTo>
                      <a:pt x="1128" y="1016"/>
                    </a:lnTo>
                    <a:lnTo>
                      <a:pt x="431" y="318"/>
                    </a:lnTo>
                    <a:close/>
                    <a:moveTo>
                      <a:pt x="225" y="339"/>
                    </a:moveTo>
                    <a:cubicBezTo>
                      <a:pt x="163" y="339"/>
                      <a:pt x="112" y="288"/>
                      <a:pt x="112" y="226"/>
                    </a:cubicBezTo>
                    <a:cubicBezTo>
                      <a:pt x="112" y="163"/>
                      <a:pt x="163" y="113"/>
                      <a:pt x="225" y="113"/>
                    </a:cubicBezTo>
                    <a:cubicBezTo>
                      <a:pt x="288" y="113"/>
                      <a:pt x="338" y="163"/>
                      <a:pt x="338" y="226"/>
                    </a:cubicBezTo>
                    <a:cubicBezTo>
                      <a:pt x="338" y="288"/>
                      <a:pt x="288" y="339"/>
                      <a:pt x="225" y="339"/>
                    </a:cubicBezTo>
                    <a:close/>
                    <a:moveTo>
                      <a:pt x="225" y="1016"/>
                    </a:moveTo>
                    <a:cubicBezTo>
                      <a:pt x="163" y="1016"/>
                      <a:pt x="112" y="965"/>
                      <a:pt x="112" y="903"/>
                    </a:cubicBezTo>
                    <a:cubicBezTo>
                      <a:pt x="112" y="841"/>
                      <a:pt x="163" y="790"/>
                      <a:pt x="225" y="790"/>
                    </a:cubicBezTo>
                    <a:cubicBezTo>
                      <a:pt x="288" y="790"/>
                      <a:pt x="338" y="841"/>
                      <a:pt x="338" y="903"/>
                    </a:cubicBezTo>
                    <a:cubicBezTo>
                      <a:pt x="338" y="965"/>
                      <a:pt x="288" y="1016"/>
                      <a:pt x="225" y="1016"/>
                    </a:cubicBezTo>
                    <a:close/>
                    <a:moveTo>
                      <a:pt x="564" y="593"/>
                    </a:moveTo>
                    <a:cubicBezTo>
                      <a:pt x="548" y="593"/>
                      <a:pt x="536" y="580"/>
                      <a:pt x="536" y="564"/>
                    </a:cubicBezTo>
                    <a:cubicBezTo>
                      <a:pt x="536" y="549"/>
                      <a:pt x="548" y="536"/>
                      <a:pt x="564" y="536"/>
                    </a:cubicBezTo>
                    <a:cubicBezTo>
                      <a:pt x="580" y="536"/>
                      <a:pt x="592" y="549"/>
                      <a:pt x="592" y="564"/>
                    </a:cubicBezTo>
                    <a:cubicBezTo>
                      <a:pt x="592" y="580"/>
                      <a:pt x="580" y="593"/>
                      <a:pt x="564" y="593"/>
                    </a:cubicBezTo>
                    <a:close/>
                    <a:moveTo>
                      <a:pt x="959" y="56"/>
                    </a:moveTo>
                    <a:lnTo>
                      <a:pt x="620" y="395"/>
                    </a:lnTo>
                    <a:lnTo>
                      <a:pt x="733" y="508"/>
                    </a:lnTo>
                    <a:lnTo>
                      <a:pt x="1128" y="113"/>
                    </a:lnTo>
                    <a:lnTo>
                      <a:pt x="1128" y="56"/>
                    </a:lnTo>
                    <a:lnTo>
                      <a:pt x="95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opy"/>
              <p:cNvSpPr>
                <a:spLocks noEditPoints="1"/>
              </p:cNvSpPr>
              <p:nvPr/>
            </p:nvSpPr>
            <p:spPr bwMode="auto">
              <a:xfrm>
                <a:off x="3970357" y="3021096"/>
                <a:ext cx="120420" cy="139535"/>
              </a:xfrm>
              <a:custGeom>
                <a:avLst/>
                <a:gdLst>
                  <a:gd name="T0" fmla="*/ 790 w 1072"/>
                  <a:gd name="T1" fmla="*/ 0 h 1242"/>
                  <a:gd name="T2" fmla="*/ 112 w 1072"/>
                  <a:gd name="T3" fmla="*/ 0 h 1242"/>
                  <a:gd name="T4" fmla="*/ 0 w 1072"/>
                  <a:gd name="T5" fmla="*/ 113 h 1242"/>
                  <a:gd name="T6" fmla="*/ 0 w 1072"/>
                  <a:gd name="T7" fmla="*/ 904 h 1242"/>
                  <a:gd name="T8" fmla="*/ 112 w 1072"/>
                  <a:gd name="T9" fmla="*/ 904 h 1242"/>
                  <a:gd name="T10" fmla="*/ 112 w 1072"/>
                  <a:gd name="T11" fmla="*/ 113 h 1242"/>
                  <a:gd name="T12" fmla="*/ 790 w 1072"/>
                  <a:gd name="T13" fmla="*/ 113 h 1242"/>
                  <a:gd name="T14" fmla="*/ 790 w 1072"/>
                  <a:gd name="T15" fmla="*/ 0 h 1242"/>
                  <a:gd name="T16" fmla="*/ 959 w 1072"/>
                  <a:gd name="T17" fmla="*/ 226 h 1242"/>
                  <a:gd name="T18" fmla="*/ 338 w 1072"/>
                  <a:gd name="T19" fmla="*/ 226 h 1242"/>
                  <a:gd name="T20" fmla="*/ 225 w 1072"/>
                  <a:gd name="T21" fmla="*/ 339 h 1242"/>
                  <a:gd name="T22" fmla="*/ 225 w 1072"/>
                  <a:gd name="T23" fmla="*/ 1129 h 1242"/>
                  <a:gd name="T24" fmla="*/ 338 w 1072"/>
                  <a:gd name="T25" fmla="*/ 1242 h 1242"/>
                  <a:gd name="T26" fmla="*/ 959 w 1072"/>
                  <a:gd name="T27" fmla="*/ 1242 h 1242"/>
                  <a:gd name="T28" fmla="*/ 1072 w 1072"/>
                  <a:gd name="T29" fmla="*/ 1129 h 1242"/>
                  <a:gd name="T30" fmla="*/ 1072 w 1072"/>
                  <a:gd name="T31" fmla="*/ 339 h 1242"/>
                  <a:gd name="T32" fmla="*/ 959 w 1072"/>
                  <a:gd name="T33" fmla="*/ 226 h 1242"/>
                  <a:gd name="T34" fmla="*/ 959 w 1072"/>
                  <a:gd name="T35" fmla="*/ 1129 h 1242"/>
                  <a:gd name="T36" fmla="*/ 338 w 1072"/>
                  <a:gd name="T37" fmla="*/ 1129 h 1242"/>
                  <a:gd name="T38" fmla="*/ 338 w 1072"/>
                  <a:gd name="T39" fmla="*/ 339 h 1242"/>
                  <a:gd name="T40" fmla="*/ 959 w 1072"/>
                  <a:gd name="T41" fmla="*/ 339 h 1242"/>
                  <a:gd name="T42" fmla="*/ 959 w 1072"/>
                  <a:gd name="T43" fmla="*/ 1129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2" h="1242">
                    <a:moveTo>
                      <a:pt x="790" y="0"/>
                    </a:moveTo>
                    <a:lnTo>
                      <a:pt x="112" y="0"/>
                    </a:lnTo>
                    <a:cubicBezTo>
                      <a:pt x="50" y="0"/>
                      <a:pt x="0" y="51"/>
                      <a:pt x="0" y="113"/>
                    </a:cubicBezTo>
                    <a:lnTo>
                      <a:pt x="0" y="904"/>
                    </a:lnTo>
                    <a:lnTo>
                      <a:pt x="112" y="904"/>
                    </a:lnTo>
                    <a:lnTo>
                      <a:pt x="112" y="113"/>
                    </a:lnTo>
                    <a:lnTo>
                      <a:pt x="790" y="113"/>
                    </a:lnTo>
                    <a:lnTo>
                      <a:pt x="790" y="0"/>
                    </a:lnTo>
                    <a:close/>
                    <a:moveTo>
                      <a:pt x="959" y="226"/>
                    </a:moveTo>
                    <a:lnTo>
                      <a:pt x="338" y="226"/>
                    </a:lnTo>
                    <a:cubicBezTo>
                      <a:pt x="276" y="226"/>
                      <a:pt x="225" y="277"/>
                      <a:pt x="225" y="339"/>
                    </a:cubicBezTo>
                    <a:lnTo>
                      <a:pt x="225" y="1129"/>
                    </a:lnTo>
                    <a:cubicBezTo>
                      <a:pt x="225" y="1192"/>
                      <a:pt x="276" y="1242"/>
                      <a:pt x="338" y="1242"/>
                    </a:cubicBezTo>
                    <a:lnTo>
                      <a:pt x="959" y="1242"/>
                    </a:lnTo>
                    <a:cubicBezTo>
                      <a:pt x="1021" y="1242"/>
                      <a:pt x="1072" y="1192"/>
                      <a:pt x="1072" y="1129"/>
                    </a:cubicBezTo>
                    <a:lnTo>
                      <a:pt x="1072" y="339"/>
                    </a:lnTo>
                    <a:cubicBezTo>
                      <a:pt x="1072" y="277"/>
                      <a:pt x="1021" y="226"/>
                      <a:pt x="959" y="226"/>
                    </a:cubicBezTo>
                    <a:close/>
                    <a:moveTo>
                      <a:pt x="959" y="1129"/>
                    </a:moveTo>
                    <a:lnTo>
                      <a:pt x="338" y="1129"/>
                    </a:lnTo>
                    <a:lnTo>
                      <a:pt x="338" y="339"/>
                    </a:lnTo>
                    <a:lnTo>
                      <a:pt x="959" y="339"/>
                    </a:lnTo>
                    <a:lnTo>
                      <a:pt x="959" y="11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3635896" y="1297264"/>
            <a:ext cx="2747045" cy="4859248"/>
            <a:chOff x="3635896" y="1297264"/>
            <a:chExt cx="2747045" cy="4859248"/>
          </a:xfrm>
        </p:grpSpPr>
        <p:grpSp>
          <p:nvGrpSpPr>
            <p:cNvPr id="117" name="Phone"/>
            <p:cNvGrpSpPr>
              <a:grpSpLocks noChangeAspect="1"/>
            </p:cNvGrpSpPr>
            <p:nvPr/>
          </p:nvGrpSpPr>
          <p:grpSpPr>
            <a:xfrm>
              <a:off x="3635896" y="1297264"/>
              <a:ext cx="2747045" cy="4859248"/>
              <a:chOff x="595686" y="1262396"/>
              <a:chExt cx="2479208" cy="4859248"/>
            </a:xfrm>
          </p:grpSpPr>
          <p:sp>
            <p:nvSpPr>
              <p:cNvPr id="118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3851920" y="1809478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3742936" y="2038380"/>
              <a:ext cx="1837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5655446" y="2038380"/>
              <a:ext cx="539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5655446" y="1905598"/>
              <a:ext cx="539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3731242" y="2420888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737089" y="2924944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5013983" y="2502289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/>
            <p:cNvSpPr/>
            <p:nvPr/>
          </p:nvSpPr>
          <p:spPr>
            <a:xfrm>
              <a:off x="3851920" y="2564904"/>
              <a:ext cx="936104" cy="15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03198" y="2564904"/>
              <a:ext cx="621901" cy="15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885048" y="3068960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09120" y="3068960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713053" y="3068057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136292" y="3068057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885048" y="3353653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036663" y="3353653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577421" y="3349479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781085" y="3353653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885048" y="3658453"/>
              <a:ext cx="776476" cy="68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3698" y="3658730"/>
              <a:ext cx="776476" cy="68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646822" y="3895810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3818270" y="4293096"/>
              <a:ext cx="131802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819942" y="4509120"/>
              <a:ext cx="1837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3813651" y="4401109"/>
              <a:ext cx="16106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3813651" y="4220200"/>
              <a:ext cx="1489548" cy="8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3819942" y="4627948"/>
              <a:ext cx="15007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64"/>
          <p:cNvCxnSpPr/>
          <p:nvPr/>
        </p:nvCxnSpPr>
        <p:spPr>
          <a:xfrm>
            <a:off x="3275855" y="356371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와이어프레임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528810" y="1296987"/>
            <a:ext cx="2747045" cy="4859248"/>
            <a:chOff x="528810" y="1296987"/>
            <a:chExt cx="2747045" cy="4859248"/>
          </a:xfrm>
        </p:grpSpPr>
        <p:grpSp>
          <p:nvGrpSpPr>
            <p:cNvPr id="5" name="Phone"/>
            <p:cNvGrpSpPr>
              <a:grpSpLocks noChangeAspect="1"/>
            </p:cNvGrpSpPr>
            <p:nvPr/>
          </p:nvGrpSpPr>
          <p:grpSpPr>
            <a:xfrm>
              <a:off x="528810" y="1296987"/>
              <a:ext cx="2747045" cy="4859248"/>
              <a:chOff x="595686" y="1262396"/>
              <a:chExt cx="2479208" cy="4859248"/>
            </a:xfrm>
          </p:grpSpPr>
          <p:sp>
            <p:nvSpPr>
              <p:cNvPr id="6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554646" y="1772816"/>
              <a:ext cx="761203" cy="265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781211" y="1805377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781211" y="190559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781211" y="200582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35850" y="2132856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768488" y="2204864"/>
              <a:ext cx="621901" cy="15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883713" y="2508912"/>
              <a:ext cx="2071654" cy="632056"/>
              <a:chOff x="826804" y="3189907"/>
              <a:chExt cx="1916116" cy="478187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7" name="순서도: 가산 접합 1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25" name="순서도: 가산 접합 24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28" name="순서도: 가산 접합 27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1" name="그룹 60"/>
            <p:cNvGrpSpPr/>
            <p:nvPr/>
          </p:nvGrpSpPr>
          <p:grpSpPr>
            <a:xfrm>
              <a:off x="868859" y="3301000"/>
              <a:ext cx="2071654" cy="632056"/>
              <a:chOff x="826804" y="3189907"/>
              <a:chExt cx="1916116" cy="478187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69" name="순서도: 가산 접합 68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67" name="순서도: 가산 접합 6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65" name="순서도: 가산 접합 64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866505" y="4221088"/>
              <a:ext cx="2071654" cy="632056"/>
              <a:chOff x="826804" y="3189907"/>
              <a:chExt cx="1916116" cy="478187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79" name="순서도: 가산 접합 78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77" name="순서도: 가산 접합 7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75" name="순서도: 가산 접합 74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1" name="그룹 80"/>
            <p:cNvGrpSpPr/>
            <p:nvPr/>
          </p:nvGrpSpPr>
          <p:grpSpPr>
            <a:xfrm>
              <a:off x="872352" y="5013176"/>
              <a:ext cx="2071654" cy="632056"/>
              <a:chOff x="826804" y="3189907"/>
              <a:chExt cx="1916116" cy="478187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89" name="순서도: 가산 접합 88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87" name="순서도: 가산 접합 8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85" name="순서도: 가산 접합 84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1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와이어프레임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Phone"/>
          <p:cNvGrpSpPr>
            <a:grpSpLocks noChangeAspect="1"/>
          </p:cNvGrpSpPr>
          <p:nvPr/>
        </p:nvGrpSpPr>
        <p:grpSpPr>
          <a:xfrm>
            <a:off x="528810" y="1296987"/>
            <a:ext cx="2747045" cy="4859248"/>
            <a:chOff x="595686" y="1262396"/>
            <a:chExt cx="2479208" cy="4859248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554646" y="1772816"/>
            <a:ext cx="761203" cy="2655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81211" y="1805377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81211" y="190559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81211" y="200582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5850" y="2132856"/>
            <a:ext cx="25446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8488" y="2204864"/>
            <a:ext cx="621901" cy="15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35850" y="2492896"/>
            <a:ext cx="25446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31640" y="3449401"/>
            <a:ext cx="207487" cy="17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54210" y="3356992"/>
            <a:ext cx="584881" cy="26824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가입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92106" y="2803574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3069711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331641" y="2842088"/>
            <a:ext cx="985773" cy="17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31640" y="3115390"/>
            <a:ext cx="985773" cy="17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3027" y="2847145"/>
            <a:ext cx="576064" cy="46878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631444" y="3625237"/>
            <a:ext cx="6844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4140" y="3789040"/>
            <a:ext cx="25446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768488" y="3933056"/>
            <a:ext cx="432047" cy="410171"/>
            <a:chOff x="625414" y="2079633"/>
            <a:chExt cx="2543399" cy="1421376"/>
          </a:xfrm>
        </p:grpSpPr>
        <p:sp>
          <p:nvSpPr>
            <p:cNvPr id="37" name="직사각형 36"/>
            <p:cNvSpPr/>
            <p:nvPr/>
          </p:nvSpPr>
          <p:spPr>
            <a:xfrm>
              <a:off x="625414" y="2079633"/>
              <a:ext cx="2543399" cy="142137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25415" y="2079633"/>
              <a:ext cx="2543398" cy="1421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25415" y="2079633"/>
              <a:ext cx="2543398" cy="1421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55576" y="4700712"/>
            <a:ext cx="432047" cy="410171"/>
            <a:chOff x="625414" y="2079633"/>
            <a:chExt cx="2543399" cy="1421376"/>
          </a:xfrm>
        </p:grpSpPr>
        <p:sp>
          <p:nvSpPr>
            <p:cNvPr id="41" name="직사각형 40"/>
            <p:cNvSpPr/>
            <p:nvPr/>
          </p:nvSpPr>
          <p:spPr>
            <a:xfrm>
              <a:off x="625414" y="2079633"/>
              <a:ext cx="2543399" cy="142137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25415" y="2079633"/>
              <a:ext cx="2543398" cy="1421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25415" y="2079633"/>
              <a:ext cx="2543398" cy="1421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>
            <a:off x="1348747" y="4005064"/>
            <a:ext cx="9686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48747" y="4128051"/>
            <a:ext cx="1114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63903" y="4256144"/>
            <a:ext cx="718483" cy="17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1326823" y="4763823"/>
            <a:ext cx="9686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26823" y="4886810"/>
            <a:ext cx="1114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363902" y="5023800"/>
            <a:ext cx="718483" cy="17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Phone"/>
          <p:cNvGrpSpPr>
            <a:grpSpLocks noChangeAspect="1"/>
          </p:cNvGrpSpPr>
          <p:nvPr/>
        </p:nvGrpSpPr>
        <p:grpSpPr>
          <a:xfrm>
            <a:off x="3779912" y="1305321"/>
            <a:ext cx="2747045" cy="4859248"/>
            <a:chOff x="595686" y="1262396"/>
            <a:chExt cx="2479208" cy="4859248"/>
          </a:xfrm>
        </p:grpSpPr>
        <p:sp>
          <p:nvSpPr>
            <p:cNvPr id="54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3881106" y="2005820"/>
            <a:ext cx="25446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139952" y="2204864"/>
            <a:ext cx="864096" cy="15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5220070" y="2194297"/>
            <a:ext cx="2" cy="165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486429" y="2204864"/>
            <a:ext cx="582688" cy="15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3886952" y="2497001"/>
            <a:ext cx="254465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067333" y="2781831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91405" y="2781831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895338" y="2780928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318577" y="2780928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67333" y="3066524"/>
            <a:ext cx="56808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218948" y="3066524"/>
            <a:ext cx="56808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9706" y="3062350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963370" y="3066524"/>
            <a:ext cx="288032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067333" y="3371324"/>
            <a:ext cx="776476" cy="6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35983" y="3371601"/>
            <a:ext cx="776476" cy="6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829107" y="3608681"/>
            <a:ext cx="56808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4000555" y="4005967"/>
            <a:ext cx="13180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002227" y="4221991"/>
            <a:ext cx="18371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995936" y="4113980"/>
            <a:ext cx="161067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995936" y="3933071"/>
            <a:ext cx="1489548" cy="8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002227" y="4340819"/>
            <a:ext cx="150076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743210" y="1134036"/>
            <a:ext cx="2880320" cy="57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1871700" y="6613435"/>
            <a:ext cx="1620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491880" y="1134036"/>
            <a:ext cx="0" cy="5479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83" idx="0"/>
          </p:cNvCxnSpPr>
          <p:nvPr/>
        </p:nvCxnSpPr>
        <p:spPr>
          <a:xfrm>
            <a:off x="3491880" y="1134036"/>
            <a:ext cx="16914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83" idx="0"/>
            <a:endCxn id="83" idx="2"/>
          </p:cNvCxnSpPr>
          <p:nvPr/>
        </p:nvCxnSpPr>
        <p:spPr>
          <a:xfrm>
            <a:off x="5183370" y="1134036"/>
            <a:ext cx="0" cy="5777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95536" y="5784071"/>
            <a:ext cx="2952328" cy="453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>
            <a:stCxn id="116" idx="0"/>
          </p:cNvCxnSpPr>
          <p:nvPr/>
        </p:nvCxnSpPr>
        <p:spPr>
          <a:xfrm>
            <a:off x="1871700" y="5784071"/>
            <a:ext cx="0" cy="829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스토리 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부터는 실제 로고 사용 가능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3920780" y="1628800"/>
            <a:ext cx="497011" cy="2862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28100" y="13595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메뉴호출내비</a:t>
            </a:r>
            <a:endParaRPr lang="en-US" altLang="ko-KR" sz="1400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1187624" y="2708920"/>
            <a:ext cx="320398" cy="375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1" y="2393703"/>
            <a:ext cx="150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슬라이스이미지</a:t>
            </a:r>
            <a:endParaRPr lang="ko-KR" altLang="en-US" sz="14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5743969" y="1314113"/>
            <a:ext cx="2747045" cy="4859248"/>
            <a:chOff x="3635896" y="1297264"/>
            <a:chExt cx="2747045" cy="4859248"/>
          </a:xfrm>
        </p:grpSpPr>
        <p:grpSp>
          <p:nvGrpSpPr>
            <p:cNvPr id="78" name="Phone"/>
            <p:cNvGrpSpPr>
              <a:grpSpLocks noChangeAspect="1"/>
            </p:cNvGrpSpPr>
            <p:nvPr/>
          </p:nvGrpSpPr>
          <p:grpSpPr>
            <a:xfrm>
              <a:off x="3635896" y="1297264"/>
              <a:ext cx="2747045" cy="4859248"/>
              <a:chOff x="595686" y="1262396"/>
              <a:chExt cx="2479208" cy="4859248"/>
            </a:xfrm>
          </p:grpSpPr>
          <p:sp>
            <p:nvSpPr>
              <p:cNvPr id="104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3851920" y="1809478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42936" y="2038380"/>
              <a:ext cx="1837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55446" y="2038380"/>
              <a:ext cx="539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655446" y="1905598"/>
              <a:ext cx="539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731242" y="2420888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3737089" y="2924944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013983" y="2502289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3851920" y="2564904"/>
              <a:ext cx="936104" cy="15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303198" y="2564904"/>
              <a:ext cx="621901" cy="154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885048" y="3068960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09120" y="3068960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713053" y="3068057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136292" y="3068057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885048" y="3353653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36663" y="3353653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77421" y="3349479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81085" y="3353653"/>
              <a:ext cx="288032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885048" y="3658453"/>
              <a:ext cx="776476" cy="68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53698" y="3658730"/>
              <a:ext cx="776476" cy="68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646822" y="3895810"/>
              <a:ext cx="56808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818270" y="4293096"/>
              <a:ext cx="131802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3819942" y="4509120"/>
              <a:ext cx="18371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3813651" y="4401109"/>
              <a:ext cx="16106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813651" y="4220200"/>
              <a:ext cx="1489548" cy="8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819942" y="4627948"/>
              <a:ext cx="15007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821317" y="29453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푸터내비</a:t>
            </a:r>
            <a:endParaRPr lang="en-US" altLang="ko-KR" sz="14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4427984" y="170080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소제목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게시판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-3696" y="3466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로컬내비</a:t>
            </a:r>
            <a:endParaRPr lang="en-US" altLang="ko-KR" sz="14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94965" y="45259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베너툴</a:t>
            </a:r>
            <a:endParaRPr lang="en-US" altLang="ko-KR" sz="14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 flipH="1" flipV="1">
            <a:off x="971600" y="3675579"/>
            <a:ext cx="436088" cy="142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 flipV="1">
            <a:off x="971600" y="4721239"/>
            <a:ext cx="436088" cy="189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 flipV="1">
            <a:off x="5403730" y="2008227"/>
            <a:ext cx="320398" cy="472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 flipV="1">
            <a:off x="5429785" y="3276178"/>
            <a:ext cx="320398" cy="3758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710536" y="3984667"/>
            <a:ext cx="56218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1407688" y="1314113"/>
            <a:ext cx="2747045" cy="4859248"/>
            <a:chOff x="1407688" y="1314113"/>
            <a:chExt cx="2747045" cy="4859248"/>
          </a:xfrm>
        </p:grpSpPr>
        <p:grpSp>
          <p:nvGrpSpPr>
            <p:cNvPr id="5" name="Phone"/>
            <p:cNvGrpSpPr>
              <a:grpSpLocks noChangeAspect="1"/>
            </p:cNvGrpSpPr>
            <p:nvPr/>
          </p:nvGrpSpPr>
          <p:grpSpPr>
            <a:xfrm>
              <a:off x="1407688" y="1314113"/>
              <a:ext cx="2747045" cy="4859248"/>
              <a:chOff x="595686" y="1262396"/>
              <a:chExt cx="2479208" cy="4859248"/>
            </a:xfrm>
          </p:grpSpPr>
          <p:sp>
            <p:nvSpPr>
              <p:cNvPr id="48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508022" y="4238215"/>
              <a:ext cx="2515155" cy="360040"/>
              <a:chOff x="4718969" y="1324127"/>
              <a:chExt cx="1512168" cy="97988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2433524" y="1789942"/>
              <a:ext cx="761203" cy="265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Noto Sans KR" pitchFamily="34" charset="-127"/>
                  <a:ea typeface="Noto Sans KR" pitchFamily="34" charset="-127"/>
                </a:rPr>
                <a:t>HOLLYS</a:t>
              </a:r>
              <a:endParaRPr lang="ko-KR" altLang="en-US" sz="1200" b="1" dirty="0">
                <a:solidFill>
                  <a:schemeClr val="tx1"/>
                </a:solidFill>
                <a:latin typeface="Noto Sans KR" pitchFamily="34" charset="-127"/>
                <a:ea typeface="Noto Sans KR" pitchFamily="34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660089" y="1822503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660089" y="192272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660089" y="202294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514819" y="4721239"/>
              <a:ext cx="2515155" cy="360040"/>
              <a:chOff x="4718969" y="1324127"/>
              <a:chExt cx="1512168" cy="97988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1514840" y="5198710"/>
              <a:ext cx="2515155" cy="360040"/>
              <a:chOff x="4718969" y="1324127"/>
              <a:chExt cx="1512168" cy="97988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718969" y="1324127"/>
                <a:ext cx="1512168" cy="97988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V="1">
                <a:off x="4718969" y="1324127"/>
                <a:ext cx="1512168" cy="979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Toolbar"/>
            <p:cNvGrpSpPr/>
            <p:nvPr/>
          </p:nvGrpSpPr>
          <p:grpSpPr>
            <a:xfrm>
              <a:off x="1514728" y="5488063"/>
              <a:ext cx="2532964" cy="304800"/>
              <a:chOff x="2433638" y="2938463"/>
              <a:chExt cx="2286000" cy="304800"/>
            </a:xfrm>
          </p:grpSpPr>
          <p:sp>
            <p:nvSpPr>
              <p:cNvPr id="30" name="Toolbar Container"/>
              <p:cNvSpPr>
                <a:spLocks noChangeArrowheads="1"/>
              </p:cNvSpPr>
              <p:nvPr/>
            </p:nvSpPr>
            <p:spPr bwMode="auto">
              <a:xfrm>
                <a:off x="2433638" y="2938463"/>
                <a:ext cx="2286000" cy="304800"/>
              </a:xfrm>
              <a:prstGeom prst="rect">
                <a:avLst/>
              </a:prstGeom>
              <a:solidFill>
                <a:srgbClr val="75757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Select All"/>
              <p:cNvSpPr>
                <a:spLocks noEditPoints="1"/>
              </p:cNvSpPr>
              <p:nvPr/>
            </p:nvSpPr>
            <p:spPr bwMode="auto">
              <a:xfrm>
                <a:off x="2605100" y="3033466"/>
                <a:ext cx="114474" cy="114300"/>
              </a:xfrm>
              <a:custGeom>
                <a:avLst/>
                <a:gdLst>
                  <a:gd name="T0" fmla="*/ 113 w 1016"/>
                  <a:gd name="T1" fmla="*/ 113 h 1016"/>
                  <a:gd name="T2" fmla="*/ 0 w 1016"/>
                  <a:gd name="T3" fmla="*/ 113 h 1016"/>
                  <a:gd name="T4" fmla="*/ 113 w 1016"/>
                  <a:gd name="T5" fmla="*/ 565 h 1016"/>
                  <a:gd name="T6" fmla="*/ 0 w 1016"/>
                  <a:gd name="T7" fmla="*/ 452 h 1016"/>
                  <a:gd name="T8" fmla="*/ 226 w 1016"/>
                  <a:gd name="T9" fmla="*/ 1016 h 1016"/>
                  <a:gd name="T10" fmla="*/ 339 w 1016"/>
                  <a:gd name="T11" fmla="*/ 903 h 1016"/>
                  <a:gd name="T12" fmla="*/ 226 w 1016"/>
                  <a:gd name="T13" fmla="*/ 1016 h 1016"/>
                  <a:gd name="T14" fmla="*/ 113 w 1016"/>
                  <a:gd name="T15" fmla="*/ 339 h 1016"/>
                  <a:gd name="T16" fmla="*/ 0 w 1016"/>
                  <a:gd name="T17" fmla="*/ 226 h 1016"/>
                  <a:gd name="T18" fmla="*/ 564 w 1016"/>
                  <a:gd name="T19" fmla="*/ 0 h 1016"/>
                  <a:gd name="T20" fmla="*/ 452 w 1016"/>
                  <a:gd name="T21" fmla="*/ 113 h 1016"/>
                  <a:gd name="T22" fmla="*/ 564 w 1016"/>
                  <a:gd name="T23" fmla="*/ 0 h 1016"/>
                  <a:gd name="T24" fmla="*/ 903 w 1016"/>
                  <a:gd name="T25" fmla="*/ 113 h 1016"/>
                  <a:gd name="T26" fmla="*/ 903 w 1016"/>
                  <a:gd name="T27" fmla="*/ 0 h 1016"/>
                  <a:gd name="T28" fmla="*/ 113 w 1016"/>
                  <a:gd name="T29" fmla="*/ 903 h 1016"/>
                  <a:gd name="T30" fmla="*/ 113 w 1016"/>
                  <a:gd name="T31" fmla="*/ 1016 h 1016"/>
                  <a:gd name="T32" fmla="*/ 113 w 1016"/>
                  <a:gd name="T33" fmla="*/ 791 h 1016"/>
                  <a:gd name="T34" fmla="*/ 0 w 1016"/>
                  <a:gd name="T35" fmla="*/ 678 h 1016"/>
                  <a:gd name="T36" fmla="*/ 339 w 1016"/>
                  <a:gd name="T37" fmla="*/ 0 h 1016"/>
                  <a:gd name="T38" fmla="*/ 226 w 1016"/>
                  <a:gd name="T39" fmla="*/ 113 h 1016"/>
                  <a:gd name="T40" fmla="*/ 339 w 1016"/>
                  <a:gd name="T41" fmla="*/ 0 h 1016"/>
                  <a:gd name="T42" fmla="*/ 564 w 1016"/>
                  <a:gd name="T43" fmla="*/ 1016 h 1016"/>
                  <a:gd name="T44" fmla="*/ 452 w 1016"/>
                  <a:gd name="T45" fmla="*/ 903 h 1016"/>
                  <a:gd name="T46" fmla="*/ 903 w 1016"/>
                  <a:gd name="T47" fmla="*/ 565 h 1016"/>
                  <a:gd name="T48" fmla="*/ 1016 w 1016"/>
                  <a:gd name="T49" fmla="*/ 452 h 1016"/>
                  <a:gd name="T50" fmla="*/ 903 w 1016"/>
                  <a:gd name="T51" fmla="*/ 565 h 1016"/>
                  <a:gd name="T52" fmla="*/ 1016 w 1016"/>
                  <a:gd name="T53" fmla="*/ 903 h 1016"/>
                  <a:gd name="T54" fmla="*/ 903 w 1016"/>
                  <a:gd name="T55" fmla="*/ 1016 h 1016"/>
                  <a:gd name="T56" fmla="*/ 1016 w 1016"/>
                  <a:gd name="T57" fmla="*/ 339 h 1016"/>
                  <a:gd name="T58" fmla="*/ 903 w 1016"/>
                  <a:gd name="T59" fmla="*/ 226 h 1016"/>
                  <a:gd name="T60" fmla="*/ 903 w 1016"/>
                  <a:gd name="T61" fmla="*/ 791 h 1016"/>
                  <a:gd name="T62" fmla="*/ 1016 w 1016"/>
                  <a:gd name="T63" fmla="*/ 678 h 1016"/>
                  <a:gd name="T64" fmla="*/ 903 w 1016"/>
                  <a:gd name="T65" fmla="*/ 791 h 1016"/>
                  <a:gd name="T66" fmla="*/ 790 w 1016"/>
                  <a:gd name="T67" fmla="*/ 1016 h 1016"/>
                  <a:gd name="T68" fmla="*/ 677 w 1016"/>
                  <a:gd name="T69" fmla="*/ 903 h 1016"/>
                  <a:gd name="T70" fmla="*/ 677 w 1016"/>
                  <a:gd name="T71" fmla="*/ 113 h 1016"/>
                  <a:gd name="T72" fmla="*/ 790 w 1016"/>
                  <a:gd name="T73" fmla="*/ 0 h 1016"/>
                  <a:gd name="T74" fmla="*/ 677 w 1016"/>
                  <a:gd name="T75" fmla="*/ 113 h 1016"/>
                  <a:gd name="T76" fmla="*/ 790 w 1016"/>
                  <a:gd name="T77" fmla="*/ 791 h 1016"/>
                  <a:gd name="T78" fmla="*/ 226 w 1016"/>
                  <a:gd name="T79" fmla="*/ 226 h 1016"/>
                  <a:gd name="T80" fmla="*/ 339 w 1016"/>
                  <a:gd name="T81" fmla="*/ 339 h 1016"/>
                  <a:gd name="T82" fmla="*/ 677 w 1016"/>
                  <a:gd name="T83" fmla="*/ 678 h 1016"/>
                  <a:gd name="T84" fmla="*/ 339 w 1016"/>
                  <a:gd name="T85" fmla="*/ 339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6" h="1016">
                    <a:moveTo>
                      <a:pt x="0" y="113"/>
                    </a:moveTo>
                    <a:lnTo>
                      <a:pt x="113" y="113"/>
                    </a:lnTo>
                    <a:lnTo>
                      <a:pt x="113" y="0"/>
                    </a:lnTo>
                    <a:cubicBezTo>
                      <a:pt x="51" y="0"/>
                      <a:pt x="0" y="51"/>
                      <a:pt x="0" y="113"/>
                    </a:cubicBezTo>
                    <a:close/>
                    <a:moveTo>
                      <a:pt x="0" y="565"/>
                    </a:moveTo>
                    <a:lnTo>
                      <a:pt x="113" y="565"/>
                    </a:lnTo>
                    <a:lnTo>
                      <a:pt x="113" y="452"/>
                    </a:lnTo>
                    <a:lnTo>
                      <a:pt x="0" y="452"/>
                    </a:lnTo>
                    <a:lnTo>
                      <a:pt x="0" y="565"/>
                    </a:lnTo>
                    <a:close/>
                    <a:moveTo>
                      <a:pt x="226" y="1016"/>
                    </a:moveTo>
                    <a:lnTo>
                      <a:pt x="339" y="1016"/>
                    </a:lnTo>
                    <a:lnTo>
                      <a:pt x="339" y="903"/>
                    </a:lnTo>
                    <a:lnTo>
                      <a:pt x="226" y="903"/>
                    </a:lnTo>
                    <a:lnTo>
                      <a:pt x="226" y="1016"/>
                    </a:lnTo>
                    <a:close/>
                    <a:moveTo>
                      <a:pt x="0" y="339"/>
                    </a:moveTo>
                    <a:lnTo>
                      <a:pt x="113" y="339"/>
                    </a:lnTo>
                    <a:lnTo>
                      <a:pt x="113" y="226"/>
                    </a:lnTo>
                    <a:lnTo>
                      <a:pt x="0" y="226"/>
                    </a:lnTo>
                    <a:lnTo>
                      <a:pt x="0" y="339"/>
                    </a:lnTo>
                    <a:close/>
                    <a:moveTo>
                      <a:pt x="564" y="0"/>
                    </a:moveTo>
                    <a:lnTo>
                      <a:pt x="452" y="0"/>
                    </a:lnTo>
                    <a:lnTo>
                      <a:pt x="452" y="113"/>
                    </a:lnTo>
                    <a:lnTo>
                      <a:pt x="564" y="113"/>
                    </a:lnTo>
                    <a:lnTo>
                      <a:pt x="564" y="0"/>
                    </a:lnTo>
                    <a:close/>
                    <a:moveTo>
                      <a:pt x="903" y="0"/>
                    </a:moveTo>
                    <a:lnTo>
                      <a:pt x="903" y="113"/>
                    </a:lnTo>
                    <a:lnTo>
                      <a:pt x="1016" y="113"/>
                    </a:lnTo>
                    <a:cubicBezTo>
                      <a:pt x="1016" y="51"/>
                      <a:pt x="965" y="0"/>
                      <a:pt x="903" y="0"/>
                    </a:cubicBezTo>
                    <a:close/>
                    <a:moveTo>
                      <a:pt x="113" y="1016"/>
                    </a:moveTo>
                    <a:lnTo>
                      <a:pt x="113" y="903"/>
                    </a:lnTo>
                    <a:lnTo>
                      <a:pt x="0" y="903"/>
                    </a:lnTo>
                    <a:cubicBezTo>
                      <a:pt x="0" y="966"/>
                      <a:pt x="51" y="1016"/>
                      <a:pt x="113" y="1016"/>
                    </a:cubicBezTo>
                    <a:close/>
                    <a:moveTo>
                      <a:pt x="0" y="791"/>
                    </a:moveTo>
                    <a:lnTo>
                      <a:pt x="113" y="791"/>
                    </a:lnTo>
                    <a:lnTo>
                      <a:pt x="113" y="678"/>
                    </a:lnTo>
                    <a:lnTo>
                      <a:pt x="0" y="678"/>
                    </a:lnTo>
                    <a:lnTo>
                      <a:pt x="0" y="791"/>
                    </a:lnTo>
                    <a:close/>
                    <a:moveTo>
                      <a:pt x="339" y="0"/>
                    </a:moveTo>
                    <a:lnTo>
                      <a:pt x="226" y="0"/>
                    </a:lnTo>
                    <a:lnTo>
                      <a:pt x="226" y="113"/>
                    </a:lnTo>
                    <a:lnTo>
                      <a:pt x="339" y="113"/>
                    </a:lnTo>
                    <a:lnTo>
                      <a:pt x="339" y="0"/>
                    </a:lnTo>
                    <a:close/>
                    <a:moveTo>
                      <a:pt x="452" y="1016"/>
                    </a:moveTo>
                    <a:lnTo>
                      <a:pt x="564" y="1016"/>
                    </a:lnTo>
                    <a:lnTo>
                      <a:pt x="564" y="903"/>
                    </a:lnTo>
                    <a:lnTo>
                      <a:pt x="452" y="903"/>
                    </a:lnTo>
                    <a:lnTo>
                      <a:pt x="452" y="1016"/>
                    </a:lnTo>
                    <a:close/>
                    <a:moveTo>
                      <a:pt x="903" y="565"/>
                    </a:moveTo>
                    <a:lnTo>
                      <a:pt x="1016" y="565"/>
                    </a:lnTo>
                    <a:lnTo>
                      <a:pt x="1016" y="452"/>
                    </a:lnTo>
                    <a:lnTo>
                      <a:pt x="903" y="452"/>
                    </a:lnTo>
                    <a:lnTo>
                      <a:pt x="903" y="565"/>
                    </a:lnTo>
                    <a:close/>
                    <a:moveTo>
                      <a:pt x="903" y="1016"/>
                    </a:moveTo>
                    <a:cubicBezTo>
                      <a:pt x="965" y="1016"/>
                      <a:pt x="1016" y="966"/>
                      <a:pt x="1016" y="903"/>
                    </a:cubicBezTo>
                    <a:lnTo>
                      <a:pt x="903" y="903"/>
                    </a:lnTo>
                    <a:lnTo>
                      <a:pt x="903" y="1016"/>
                    </a:lnTo>
                    <a:close/>
                    <a:moveTo>
                      <a:pt x="903" y="339"/>
                    </a:moveTo>
                    <a:lnTo>
                      <a:pt x="1016" y="339"/>
                    </a:lnTo>
                    <a:lnTo>
                      <a:pt x="1016" y="226"/>
                    </a:lnTo>
                    <a:lnTo>
                      <a:pt x="903" y="226"/>
                    </a:lnTo>
                    <a:lnTo>
                      <a:pt x="903" y="339"/>
                    </a:lnTo>
                    <a:close/>
                    <a:moveTo>
                      <a:pt x="903" y="791"/>
                    </a:moveTo>
                    <a:lnTo>
                      <a:pt x="1016" y="791"/>
                    </a:lnTo>
                    <a:lnTo>
                      <a:pt x="1016" y="678"/>
                    </a:lnTo>
                    <a:lnTo>
                      <a:pt x="903" y="678"/>
                    </a:lnTo>
                    <a:lnTo>
                      <a:pt x="903" y="791"/>
                    </a:lnTo>
                    <a:close/>
                    <a:moveTo>
                      <a:pt x="677" y="1016"/>
                    </a:moveTo>
                    <a:lnTo>
                      <a:pt x="790" y="1016"/>
                    </a:lnTo>
                    <a:lnTo>
                      <a:pt x="790" y="903"/>
                    </a:lnTo>
                    <a:lnTo>
                      <a:pt x="677" y="903"/>
                    </a:lnTo>
                    <a:lnTo>
                      <a:pt x="677" y="1016"/>
                    </a:lnTo>
                    <a:close/>
                    <a:moveTo>
                      <a:pt x="677" y="113"/>
                    </a:moveTo>
                    <a:lnTo>
                      <a:pt x="790" y="113"/>
                    </a:lnTo>
                    <a:lnTo>
                      <a:pt x="790" y="0"/>
                    </a:lnTo>
                    <a:lnTo>
                      <a:pt x="677" y="0"/>
                    </a:lnTo>
                    <a:lnTo>
                      <a:pt x="677" y="113"/>
                    </a:lnTo>
                    <a:close/>
                    <a:moveTo>
                      <a:pt x="226" y="791"/>
                    </a:moveTo>
                    <a:lnTo>
                      <a:pt x="790" y="791"/>
                    </a:lnTo>
                    <a:lnTo>
                      <a:pt x="790" y="226"/>
                    </a:lnTo>
                    <a:lnTo>
                      <a:pt x="226" y="226"/>
                    </a:lnTo>
                    <a:lnTo>
                      <a:pt x="226" y="791"/>
                    </a:lnTo>
                    <a:close/>
                    <a:moveTo>
                      <a:pt x="339" y="339"/>
                    </a:moveTo>
                    <a:lnTo>
                      <a:pt x="677" y="339"/>
                    </a:lnTo>
                    <a:lnTo>
                      <a:pt x="677" y="678"/>
                    </a:lnTo>
                    <a:lnTo>
                      <a:pt x="339" y="678"/>
                    </a:lnTo>
                    <a:lnTo>
                      <a:pt x="339" y="3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Paste"/>
              <p:cNvSpPr>
                <a:spLocks noEditPoints="1"/>
              </p:cNvSpPr>
              <p:nvPr/>
            </p:nvSpPr>
            <p:spPr bwMode="auto">
              <a:xfrm>
                <a:off x="3062499" y="3021096"/>
                <a:ext cx="113978" cy="139535"/>
              </a:xfrm>
              <a:custGeom>
                <a:avLst/>
                <a:gdLst>
                  <a:gd name="T0" fmla="*/ 903 w 1016"/>
                  <a:gd name="T1" fmla="*/ 113 h 1242"/>
                  <a:gd name="T2" fmla="*/ 667 w 1016"/>
                  <a:gd name="T3" fmla="*/ 113 h 1242"/>
                  <a:gd name="T4" fmla="*/ 508 w 1016"/>
                  <a:gd name="T5" fmla="*/ 0 h 1242"/>
                  <a:gd name="T6" fmla="*/ 349 w 1016"/>
                  <a:gd name="T7" fmla="*/ 113 h 1242"/>
                  <a:gd name="T8" fmla="*/ 113 w 1016"/>
                  <a:gd name="T9" fmla="*/ 113 h 1242"/>
                  <a:gd name="T10" fmla="*/ 0 w 1016"/>
                  <a:gd name="T11" fmla="*/ 226 h 1242"/>
                  <a:gd name="T12" fmla="*/ 0 w 1016"/>
                  <a:gd name="T13" fmla="*/ 1129 h 1242"/>
                  <a:gd name="T14" fmla="*/ 113 w 1016"/>
                  <a:gd name="T15" fmla="*/ 1242 h 1242"/>
                  <a:gd name="T16" fmla="*/ 903 w 1016"/>
                  <a:gd name="T17" fmla="*/ 1242 h 1242"/>
                  <a:gd name="T18" fmla="*/ 1016 w 1016"/>
                  <a:gd name="T19" fmla="*/ 1129 h 1242"/>
                  <a:gd name="T20" fmla="*/ 1016 w 1016"/>
                  <a:gd name="T21" fmla="*/ 226 h 1242"/>
                  <a:gd name="T22" fmla="*/ 903 w 1016"/>
                  <a:gd name="T23" fmla="*/ 113 h 1242"/>
                  <a:gd name="T24" fmla="*/ 508 w 1016"/>
                  <a:gd name="T25" fmla="*/ 113 h 1242"/>
                  <a:gd name="T26" fmla="*/ 564 w 1016"/>
                  <a:gd name="T27" fmla="*/ 170 h 1242"/>
                  <a:gd name="T28" fmla="*/ 508 w 1016"/>
                  <a:gd name="T29" fmla="*/ 226 h 1242"/>
                  <a:gd name="T30" fmla="*/ 452 w 1016"/>
                  <a:gd name="T31" fmla="*/ 170 h 1242"/>
                  <a:gd name="T32" fmla="*/ 508 w 1016"/>
                  <a:gd name="T33" fmla="*/ 113 h 1242"/>
                  <a:gd name="T34" fmla="*/ 903 w 1016"/>
                  <a:gd name="T35" fmla="*/ 1129 h 1242"/>
                  <a:gd name="T36" fmla="*/ 113 w 1016"/>
                  <a:gd name="T37" fmla="*/ 1129 h 1242"/>
                  <a:gd name="T38" fmla="*/ 113 w 1016"/>
                  <a:gd name="T39" fmla="*/ 226 h 1242"/>
                  <a:gd name="T40" fmla="*/ 226 w 1016"/>
                  <a:gd name="T41" fmla="*/ 226 h 1242"/>
                  <a:gd name="T42" fmla="*/ 226 w 1016"/>
                  <a:gd name="T43" fmla="*/ 396 h 1242"/>
                  <a:gd name="T44" fmla="*/ 790 w 1016"/>
                  <a:gd name="T45" fmla="*/ 396 h 1242"/>
                  <a:gd name="T46" fmla="*/ 790 w 1016"/>
                  <a:gd name="T47" fmla="*/ 226 h 1242"/>
                  <a:gd name="T48" fmla="*/ 903 w 1016"/>
                  <a:gd name="T49" fmla="*/ 226 h 1242"/>
                  <a:gd name="T50" fmla="*/ 903 w 1016"/>
                  <a:gd name="T51" fmla="*/ 1129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16" h="1242">
                    <a:moveTo>
                      <a:pt x="903" y="113"/>
                    </a:moveTo>
                    <a:lnTo>
                      <a:pt x="667" y="113"/>
                    </a:lnTo>
                    <a:cubicBezTo>
                      <a:pt x="644" y="48"/>
                      <a:pt x="582" y="0"/>
                      <a:pt x="508" y="0"/>
                    </a:cubicBezTo>
                    <a:cubicBezTo>
                      <a:pt x="434" y="0"/>
                      <a:pt x="372" y="48"/>
                      <a:pt x="349" y="113"/>
                    </a:cubicBezTo>
                    <a:lnTo>
                      <a:pt x="113" y="113"/>
                    </a:lnTo>
                    <a:cubicBezTo>
                      <a:pt x="51" y="113"/>
                      <a:pt x="0" y="164"/>
                      <a:pt x="0" y="226"/>
                    </a:cubicBezTo>
                    <a:lnTo>
                      <a:pt x="0" y="1129"/>
                    </a:lnTo>
                    <a:cubicBezTo>
                      <a:pt x="0" y="1192"/>
                      <a:pt x="51" y="1242"/>
                      <a:pt x="113" y="1242"/>
                    </a:cubicBezTo>
                    <a:lnTo>
                      <a:pt x="903" y="1242"/>
                    </a:lnTo>
                    <a:cubicBezTo>
                      <a:pt x="965" y="1242"/>
                      <a:pt x="1016" y="1192"/>
                      <a:pt x="1016" y="1129"/>
                    </a:cubicBezTo>
                    <a:lnTo>
                      <a:pt x="1016" y="226"/>
                    </a:lnTo>
                    <a:cubicBezTo>
                      <a:pt x="1016" y="164"/>
                      <a:pt x="965" y="113"/>
                      <a:pt x="903" y="113"/>
                    </a:cubicBezTo>
                    <a:close/>
                    <a:moveTo>
                      <a:pt x="508" y="113"/>
                    </a:moveTo>
                    <a:cubicBezTo>
                      <a:pt x="539" y="113"/>
                      <a:pt x="564" y="138"/>
                      <a:pt x="564" y="170"/>
                    </a:cubicBezTo>
                    <a:cubicBezTo>
                      <a:pt x="564" y="201"/>
                      <a:pt x="539" y="226"/>
                      <a:pt x="508" y="226"/>
                    </a:cubicBezTo>
                    <a:cubicBezTo>
                      <a:pt x="477" y="226"/>
                      <a:pt x="452" y="201"/>
                      <a:pt x="452" y="170"/>
                    </a:cubicBezTo>
                    <a:cubicBezTo>
                      <a:pt x="452" y="138"/>
                      <a:pt x="477" y="113"/>
                      <a:pt x="508" y="113"/>
                    </a:cubicBezTo>
                    <a:close/>
                    <a:moveTo>
                      <a:pt x="903" y="1129"/>
                    </a:moveTo>
                    <a:lnTo>
                      <a:pt x="113" y="1129"/>
                    </a:lnTo>
                    <a:lnTo>
                      <a:pt x="113" y="226"/>
                    </a:lnTo>
                    <a:lnTo>
                      <a:pt x="226" y="226"/>
                    </a:lnTo>
                    <a:lnTo>
                      <a:pt x="226" y="396"/>
                    </a:lnTo>
                    <a:lnTo>
                      <a:pt x="790" y="396"/>
                    </a:lnTo>
                    <a:lnTo>
                      <a:pt x="790" y="226"/>
                    </a:lnTo>
                    <a:lnTo>
                      <a:pt x="903" y="226"/>
                    </a:lnTo>
                    <a:lnTo>
                      <a:pt x="903" y="11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ut"/>
              <p:cNvSpPr>
                <a:spLocks noEditPoints="1"/>
              </p:cNvSpPr>
              <p:nvPr/>
            </p:nvSpPr>
            <p:spPr bwMode="auto">
              <a:xfrm>
                <a:off x="3512959" y="3027528"/>
                <a:ext cx="127358" cy="126670"/>
              </a:xfrm>
              <a:custGeom>
                <a:avLst/>
                <a:gdLst>
                  <a:gd name="T0" fmla="*/ 431 w 1128"/>
                  <a:gd name="T1" fmla="*/ 318 h 1129"/>
                  <a:gd name="T2" fmla="*/ 451 w 1128"/>
                  <a:gd name="T3" fmla="*/ 226 h 1129"/>
                  <a:gd name="T4" fmla="*/ 225 w 1128"/>
                  <a:gd name="T5" fmla="*/ 0 h 1129"/>
                  <a:gd name="T6" fmla="*/ 0 w 1128"/>
                  <a:gd name="T7" fmla="*/ 226 h 1129"/>
                  <a:gd name="T8" fmla="*/ 225 w 1128"/>
                  <a:gd name="T9" fmla="*/ 451 h 1129"/>
                  <a:gd name="T10" fmla="*/ 318 w 1128"/>
                  <a:gd name="T11" fmla="*/ 431 h 1129"/>
                  <a:gd name="T12" fmla="*/ 451 w 1128"/>
                  <a:gd name="T13" fmla="*/ 564 h 1129"/>
                  <a:gd name="T14" fmla="*/ 318 w 1128"/>
                  <a:gd name="T15" fmla="*/ 698 h 1129"/>
                  <a:gd name="T16" fmla="*/ 225 w 1128"/>
                  <a:gd name="T17" fmla="*/ 677 h 1129"/>
                  <a:gd name="T18" fmla="*/ 0 w 1128"/>
                  <a:gd name="T19" fmla="*/ 903 h 1129"/>
                  <a:gd name="T20" fmla="*/ 225 w 1128"/>
                  <a:gd name="T21" fmla="*/ 1129 h 1129"/>
                  <a:gd name="T22" fmla="*/ 451 w 1128"/>
                  <a:gd name="T23" fmla="*/ 903 h 1129"/>
                  <a:gd name="T24" fmla="*/ 431 w 1128"/>
                  <a:gd name="T25" fmla="*/ 810 h 1129"/>
                  <a:gd name="T26" fmla="*/ 564 w 1128"/>
                  <a:gd name="T27" fmla="*/ 677 h 1129"/>
                  <a:gd name="T28" fmla="*/ 959 w 1128"/>
                  <a:gd name="T29" fmla="*/ 1072 h 1129"/>
                  <a:gd name="T30" fmla="*/ 1128 w 1128"/>
                  <a:gd name="T31" fmla="*/ 1072 h 1129"/>
                  <a:gd name="T32" fmla="*/ 1128 w 1128"/>
                  <a:gd name="T33" fmla="*/ 1016 h 1129"/>
                  <a:gd name="T34" fmla="*/ 431 w 1128"/>
                  <a:gd name="T35" fmla="*/ 318 h 1129"/>
                  <a:gd name="T36" fmla="*/ 225 w 1128"/>
                  <a:gd name="T37" fmla="*/ 339 h 1129"/>
                  <a:gd name="T38" fmla="*/ 112 w 1128"/>
                  <a:gd name="T39" fmla="*/ 226 h 1129"/>
                  <a:gd name="T40" fmla="*/ 225 w 1128"/>
                  <a:gd name="T41" fmla="*/ 113 h 1129"/>
                  <a:gd name="T42" fmla="*/ 338 w 1128"/>
                  <a:gd name="T43" fmla="*/ 226 h 1129"/>
                  <a:gd name="T44" fmla="*/ 225 w 1128"/>
                  <a:gd name="T45" fmla="*/ 339 h 1129"/>
                  <a:gd name="T46" fmla="*/ 225 w 1128"/>
                  <a:gd name="T47" fmla="*/ 1016 h 1129"/>
                  <a:gd name="T48" fmla="*/ 112 w 1128"/>
                  <a:gd name="T49" fmla="*/ 903 h 1129"/>
                  <a:gd name="T50" fmla="*/ 225 w 1128"/>
                  <a:gd name="T51" fmla="*/ 790 h 1129"/>
                  <a:gd name="T52" fmla="*/ 338 w 1128"/>
                  <a:gd name="T53" fmla="*/ 903 h 1129"/>
                  <a:gd name="T54" fmla="*/ 225 w 1128"/>
                  <a:gd name="T55" fmla="*/ 1016 h 1129"/>
                  <a:gd name="T56" fmla="*/ 564 w 1128"/>
                  <a:gd name="T57" fmla="*/ 593 h 1129"/>
                  <a:gd name="T58" fmla="*/ 536 w 1128"/>
                  <a:gd name="T59" fmla="*/ 564 h 1129"/>
                  <a:gd name="T60" fmla="*/ 564 w 1128"/>
                  <a:gd name="T61" fmla="*/ 536 h 1129"/>
                  <a:gd name="T62" fmla="*/ 592 w 1128"/>
                  <a:gd name="T63" fmla="*/ 564 h 1129"/>
                  <a:gd name="T64" fmla="*/ 564 w 1128"/>
                  <a:gd name="T65" fmla="*/ 593 h 1129"/>
                  <a:gd name="T66" fmla="*/ 959 w 1128"/>
                  <a:gd name="T67" fmla="*/ 56 h 1129"/>
                  <a:gd name="T68" fmla="*/ 620 w 1128"/>
                  <a:gd name="T69" fmla="*/ 395 h 1129"/>
                  <a:gd name="T70" fmla="*/ 733 w 1128"/>
                  <a:gd name="T71" fmla="*/ 508 h 1129"/>
                  <a:gd name="T72" fmla="*/ 1128 w 1128"/>
                  <a:gd name="T73" fmla="*/ 113 h 1129"/>
                  <a:gd name="T74" fmla="*/ 1128 w 1128"/>
                  <a:gd name="T75" fmla="*/ 56 h 1129"/>
                  <a:gd name="T76" fmla="*/ 959 w 1128"/>
                  <a:gd name="T77" fmla="*/ 5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8" h="1129">
                    <a:moveTo>
                      <a:pt x="431" y="318"/>
                    </a:moveTo>
                    <a:cubicBezTo>
                      <a:pt x="443" y="290"/>
                      <a:pt x="451" y="259"/>
                      <a:pt x="451" y="226"/>
                    </a:cubicBezTo>
                    <a:cubicBezTo>
                      <a:pt x="451" y="101"/>
                      <a:pt x="350" y="0"/>
                      <a:pt x="225" y="0"/>
                    </a:cubicBezTo>
                    <a:cubicBezTo>
                      <a:pt x="101" y="0"/>
                      <a:pt x="0" y="101"/>
                      <a:pt x="0" y="226"/>
                    </a:cubicBezTo>
                    <a:cubicBezTo>
                      <a:pt x="0" y="350"/>
                      <a:pt x="101" y="451"/>
                      <a:pt x="225" y="451"/>
                    </a:cubicBezTo>
                    <a:cubicBezTo>
                      <a:pt x="258" y="451"/>
                      <a:pt x="290" y="444"/>
                      <a:pt x="318" y="431"/>
                    </a:cubicBezTo>
                    <a:lnTo>
                      <a:pt x="451" y="564"/>
                    </a:lnTo>
                    <a:lnTo>
                      <a:pt x="318" y="698"/>
                    </a:lnTo>
                    <a:cubicBezTo>
                      <a:pt x="290" y="685"/>
                      <a:pt x="258" y="677"/>
                      <a:pt x="225" y="677"/>
                    </a:cubicBezTo>
                    <a:cubicBezTo>
                      <a:pt x="101" y="677"/>
                      <a:pt x="0" y="778"/>
                      <a:pt x="0" y="903"/>
                    </a:cubicBezTo>
                    <a:cubicBezTo>
                      <a:pt x="0" y="1028"/>
                      <a:pt x="101" y="1129"/>
                      <a:pt x="225" y="1129"/>
                    </a:cubicBezTo>
                    <a:cubicBezTo>
                      <a:pt x="350" y="1129"/>
                      <a:pt x="451" y="1028"/>
                      <a:pt x="451" y="903"/>
                    </a:cubicBezTo>
                    <a:cubicBezTo>
                      <a:pt x="451" y="870"/>
                      <a:pt x="443" y="839"/>
                      <a:pt x="431" y="810"/>
                    </a:cubicBezTo>
                    <a:lnTo>
                      <a:pt x="564" y="677"/>
                    </a:lnTo>
                    <a:lnTo>
                      <a:pt x="959" y="1072"/>
                    </a:lnTo>
                    <a:lnTo>
                      <a:pt x="1128" y="1072"/>
                    </a:lnTo>
                    <a:lnTo>
                      <a:pt x="1128" y="1016"/>
                    </a:lnTo>
                    <a:lnTo>
                      <a:pt x="431" y="318"/>
                    </a:lnTo>
                    <a:close/>
                    <a:moveTo>
                      <a:pt x="225" y="339"/>
                    </a:moveTo>
                    <a:cubicBezTo>
                      <a:pt x="163" y="339"/>
                      <a:pt x="112" y="288"/>
                      <a:pt x="112" y="226"/>
                    </a:cubicBezTo>
                    <a:cubicBezTo>
                      <a:pt x="112" y="163"/>
                      <a:pt x="163" y="113"/>
                      <a:pt x="225" y="113"/>
                    </a:cubicBezTo>
                    <a:cubicBezTo>
                      <a:pt x="288" y="113"/>
                      <a:pt x="338" y="163"/>
                      <a:pt x="338" y="226"/>
                    </a:cubicBezTo>
                    <a:cubicBezTo>
                      <a:pt x="338" y="288"/>
                      <a:pt x="288" y="339"/>
                      <a:pt x="225" y="339"/>
                    </a:cubicBezTo>
                    <a:close/>
                    <a:moveTo>
                      <a:pt x="225" y="1016"/>
                    </a:moveTo>
                    <a:cubicBezTo>
                      <a:pt x="163" y="1016"/>
                      <a:pt x="112" y="965"/>
                      <a:pt x="112" y="903"/>
                    </a:cubicBezTo>
                    <a:cubicBezTo>
                      <a:pt x="112" y="841"/>
                      <a:pt x="163" y="790"/>
                      <a:pt x="225" y="790"/>
                    </a:cubicBezTo>
                    <a:cubicBezTo>
                      <a:pt x="288" y="790"/>
                      <a:pt x="338" y="841"/>
                      <a:pt x="338" y="903"/>
                    </a:cubicBezTo>
                    <a:cubicBezTo>
                      <a:pt x="338" y="965"/>
                      <a:pt x="288" y="1016"/>
                      <a:pt x="225" y="1016"/>
                    </a:cubicBezTo>
                    <a:close/>
                    <a:moveTo>
                      <a:pt x="564" y="593"/>
                    </a:moveTo>
                    <a:cubicBezTo>
                      <a:pt x="548" y="593"/>
                      <a:pt x="536" y="580"/>
                      <a:pt x="536" y="564"/>
                    </a:cubicBezTo>
                    <a:cubicBezTo>
                      <a:pt x="536" y="549"/>
                      <a:pt x="548" y="536"/>
                      <a:pt x="564" y="536"/>
                    </a:cubicBezTo>
                    <a:cubicBezTo>
                      <a:pt x="580" y="536"/>
                      <a:pt x="592" y="549"/>
                      <a:pt x="592" y="564"/>
                    </a:cubicBezTo>
                    <a:cubicBezTo>
                      <a:pt x="592" y="580"/>
                      <a:pt x="580" y="593"/>
                      <a:pt x="564" y="593"/>
                    </a:cubicBezTo>
                    <a:close/>
                    <a:moveTo>
                      <a:pt x="959" y="56"/>
                    </a:moveTo>
                    <a:lnTo>
                      <a:pt x="620" y="395"/>
                    </a:lnTo>
                    <a:lnTo>
                      <a:pt x="733" y="508"/>
                    </a:lnTo>
                    <a:lnTo>
                      <a:pt x="1128" y="113"/>
                    </a:lnTo>
                    <a:lnTo>
                      <a:pt x="1128" y="56"/>
                    </a:lnTo>
                    <a:lnTo>
                      <a:pt x="95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opy"/>
              <p:cNvSpPr>
                <a:spLocks noEditPoints="1"/>
              </p:cNvSpPr>
              <p:nvPr/>
            </p:nvSpPr>
            <p:spPr bwMode="auto">
              <a:xfrm>
                <a:off x="3970357" y="3021096"/>
                <a:ext cx="120420" cy="139535"/>
              </a:xfrm>
              <a:custGeom>
                <a:avLst/>
                <a:gdLst>
                  <a:gd name="T0" fmla="*/ 790 w 1072"/>
                  <a:gd name="T1" fmla="*/ 0 h 1242"/>
                  <a:gd name="T2" fmla="*/ 112 w 1072"/>
                  <a:gd name="T3" fmla="*/ 0 h 1242"/>
                  <a:gd name="T4" fmla="*/ 0 w 1072"/>
                  <a:gd name="T5" fmla="*/ 113 h 1242"/>
                  <a:gd name="T6" fmla="*/ 0 w 1072"/>
                  <a:gd name="T7" fmla="*/ 904 h 1242"/>
                  <a:gd name="T8" fmla="*/ 112 w 1072"/>
                  <a:gd name="T9" fmla="*/ 904 h 1242"/>
                  <a:gd name="T10" fmla="*/ 112 w 1072"/>
                  <a:gd name="T11" fmla="*/ 113 h 1242"/>
                  <a:gd name="T12" fmla="*/ 790 w 1072"/>
                  <a:gd name="T13" fmla="*/ 113 h 1242"/>
                  <a:gd name="T14" fmla="*/ 790 w 1072"/>
                  <a:gd name="T15" fmla="*/ 0 h 1242"/>
                  <a:gd name="T16" fmla="*/ 959 w 1072"/>
                  <a:gd name="T17" fmla="*/ 226 h 1242"/>
                  <a:gd name="T18" fmla="*/ 338 w 1072"/>
                  <a:gd name="T19" fmla="*/ 226 h 1242"/>
                  <a:gd name="T20" fmla="*/ 225 w 1072"/>
                  <a:gd name="T21" fmla="*/ 339 h 1242"/>
                  <a:gd name="T22" fmla="*/ 225 w 1072"/>
                  <a:gd name="T23" fmla="*/ 1129 h 1242"/>
                  <a:gd name="T24" fmla="*/ 338 w 1072"/>
                  <a:gd name="T25" fmla="*/ 1242 h 1242"/>
                  <a:gd name="T26" fmla="*/ 959 w 1072"/>
                  <a:gd name="T27" fmla="*/ 1242 h 1242"/>
                  <a:gd name="T28" fmla="*/ 1072 w 1072"/>
                  <a:gd name="T29" fmla="*/ 1129 h 1242"/>
                  <a:gd name="T30" fmla="*/ 1072 w 1072"/>
                  <a:gd name="T31" fmla="*/ 339 h 1242"/>
                  <a:gd name="T32" fmla="*/ 959 w 1072"/>
                  <a:gd name="T33" fmla="*/ 226 h 1242"/>
                  <a:gd name="T34" fmla="*/ 959 w 1072"/>
                  <a:gd name="T35" fmla="*/ 1129 h 1242"/>
                  <a:gd name="T36" fmla="*/ 338 w 1072"/>
                  <a:gd name="T37" fmla="*/ 1129 h 1242"/>
                  <a:gd name="T38" fmla="*/ 338 w 1072"/>
                  <a:gd name="T39" fmla="*/ 339 h 1242"/>
                  <a:gd name="T40" fmla="*/ 959 w 1072"/>
                  <a:gd name="T41" fmla="*/ 339 h 1242"/>
                  <a:gd name="T42" fmla="*/ 959 w 1072"/>
                  <a:gd name="T43" fmla="*/ 1129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2" h="1242">
                    <a:moveTo>
                      <a:pt x="790" y="0"/>
                    </a:moveTo>
                    <a:lnTo>
                      <a:pt x="112" y="0"/>
                    </a:lnTo>
                    <a:cubicBezTo>
                      <a:pt x="50" y="0"/>
                      <a:pt x="0" y="51"/>
                      <a:pt x="0" y="113"/>
                    </a:cubicBezTo>
                    <a:lnTo>
                      <a:pt x="0" y="904"/>
                    </a:lnTo>
                    <a:lnTo>
                      <a:pt x="112" y="904"/>
                    </a:lnTo>
                    <a:lnTo>
                      <a:pt x="112" y="113"/>
                    </a:lnTo>
                    <a:lnTo>
                      <a:pt x="790" y="113"/>
                    </a:lnTo>
                    <a:lnTo>
                      <a:pt x="790" y="0"/>
                    </a:lnTo>
                    <a:close/>
                    <a:moveTo>
                      <a:pt x="959" y="226"/>
                    </a:moveTo>
                    <a:lnTo>
                      <a:pt x="338" y="226"/>
                    </a:lnTo>
                    <a:cubicBezTo>
                      <a:pt x="276" y="226"/>
                      <a:pt x="225" y="277"/>
                      <a:pt x="225" y="339"/>
                    </a:cubicBezTo>
                    <a:lnTo>
                      <a:pt x="225" y="1129"/>
                    </a:lnTo>
                    <a:cubicBezTo>
                      <a:pt x="225" y="1192"/>
                      <a:pt x="276" y="1242"/>
                      <a:pt x="338" y="1242"/>
                    </a:cubicBezTo>
                    <a:lnTo>
                      <a:pt x="959" y="1242"/>
                    </a:lnTo>
                    <a:cubicBezTo>
                      <a:pt x="1021" y="1242"/>
                      <a:pt x="1072" y="1192"/>
                      <a:pt x="1072" y="1129"/>
                    </a:cubicBezTo>
                    <a:lnTo>
                      <a:pt x="1072" y="339"/>
                    </a:lnTo>
                    <a:cubicBezTo>
                      <a:pt x="1072" y="277"/>
                      <a:pt x="1021" y="226"/>
                      <a:pt x="959" y="226"/>
                    </a:cubicBezTo>
                    <a:close/>
                    <a:moveTo>
                      <a:pt x="959" y="1129"/>
                    </a:moveTo>
                    <a:lnTo>
                      <a:pt x="338" y="1129"/>
                    </a:lnTo>
                    <a:lnTo>
                      <a:pt x="338" y="339"/>
                    </a:lnTo>
                    <a:lnTo>
                      <a:pt x="959" y="339"/>
                    </a:lnTo>
                    <a:lnTo>
                      <a:pt x="959" y="11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eplay"/>
              <p:cNvSpPr>
                <a:spLocks/>
              </p:cNvSpPr>
              <p:nvPr/>
            </p:nvSpPr>
            <p:spPr bwMode="auto">
              <a:xfrm>
                <a:off x="4440144" y="3027528"/>
                <a:ext cx="101589" cy="126670"/>
              </a:xfrm>
              <a:custGeom>
                <a:avLst/>
                <a:gdLst>
                  <a:gd name="T0" fmla="*/ 452 w 904"/>
                  <a:gd name="T1" fmla="*/ 226 h 1129"/>
                  <a:gd name="T2" fmla="*/ 452 w 904"/>
                  <a:gd name="T3" fmla="*/ 0 h 1129"/>
                  <a:gd name="T4" fmla="*/ 170 w 904"/>
                  <a:gd name="T5" fmla="*/ 282 h 1129"/>
                  <a:gd name="T6" fmla="*/ 452 w 904"/>
                  <a:gd name="T7" fmla="*/ 564 h 1129"/>
                  <a:gd name="T8" fmla="*/ 452 w 904"/>
                  <a:gd name="T9" fmla="*/ 339 h 1129"/>
                  <a:gd name="T10" fmla="*/ 791 w 904"/>
                  <a:gd name="T11" fmla="*/ 677 h 1129"/>
                  <a:gd name="T12" fmla="*/ 452 w 904"/>
                  <a:gd name="T13" fmla="*/ 1016 h 1129"/>
                  <a:gd name="T14" fmla="*/ 113 w 904"/>
                  <a:gd name="T15" fmla="*/ 677 h 1129"/>
                  <a:gd name="T16" fmla="*/ 0 w 904"/>
                  <a:gd name="T17" fmla="*/ 677 h 1129"/>
                  <a:gd name="T18" fmla="*/ 452 w 904"/>
                  <a:gd name="T19" fmla="*/ 1129 h 1129"/>
                  <a:gd name="T20" fmla="*/ 904 w 904"/>
                  <a:gd name="T21" fmla="*/ 677 h 1129"/>
                  <a:gd name="T22" fmla="*/ 452 w 904"/>
                  <a:gd name="T23" fmla="*/ 22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1129">
                    <a:moveTo>
                      <a:pt x="452" y="226"/>
                    </a:moveTo>
                    <a:lnTo>
                      <a:pt x="452" y="0"/>
                    </a:lnTo>
                    <a:lnTo>
                      <a:pt x="170" y="282"/>
                    </a:lnTo>
                    <a:lnTo>
                      <a:pt x="452" y="564"/>
                    </a:lnTo>
                    <a:lnTo>
                      <a:pt x="452" y="339"/>
                    </a:lnTo>
                    <a:cubicBezTo>
                      <a:pt x="639" y="339"/>
                      <a:pt x="791" y="490"/>
                      <a:pt x="791" y="677"/>
                    </a:cubicBezTo>
                    <a:cubicBezTo>
                      <a:pt x="791" y="864"/>
                      <a:pt x="639" y="1016"/>
                      <a:pt x="452" y="1016"/>
                    </a:cubicBezTo>
                    <a:cubicBezTo>
                      <a:pt x="265" y="1016"/>
                      <a:pt x="113" y="864"/>
                      <a:pt x="113" y="677"/>
                    </a:cubicBezTo>
                    <a:lnTo>
                      <a:pt x="0" y="677"/>
                    </a:lnTo>
                    <a:cubicBezTo>
                      <a:pt x="0" y="927"/>
                      <a:pt x="203" y="1129"/>
                      <a:pt x="452" y="1129"/>
                    </a:cubicBezTo>
                    <a:cubicBezTo>
                      <a:pt x="701" y="1129"/>
                      <a:pt x="904" y="927"/>
                      <a:pt x="904" y="677"/>
                    </a:cubicBezTo>
                    <a:cubicBezTo>
                      <a:pt x="904" y="428"/>
                      <a:pt x="701" y="226"/>
                      <a:pt x="452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503133" y="1731074"/>
              <a:ext cx="2544426" cy="367896"/>
              <a:chOff x="3779912" y="1805377"/>
              <a:chExt cx="2519015" cy="36789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779912" y="1805377"/>
                <a:ext cx="2519015" cy="3678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658817" y="1856543"/>
                <a:ext cx="761203" cy="2655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Noto Sans KR" pitchFamily="34" charset="-127"/>
                    <a:ea typeface="Noto Sans KR" pitchFamily="34" charset="-127"/>
                  </a:rPr>
                  <a:t>HOLLYS</a:t>
                </a:r>
                <a:endParaRPr lang="ko-KR" altLang="en-US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itchFamily="34" charset="-127"/>
                  <a:ea typeface="Noto Sans KR" pitchFamily="34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5885382" y="1889104"/>
                <a:ext cx="288032" cy="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885382" y="1989325"/>
                <a:ext cx="288032" cy="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885382" y="2089547"/>
                <a:ext cx="288032" cy="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직사각형 123"/>
            <p:cNvSpPr/>
            <p:nvPr/>
          </p:nvSpPr>
          <p:spPr>
            <a:xfrm>
              <a:off x="1514839" y="3518134"/>
              <a:ext cx="2535009" cy="718915"/>
            </a:xfrm>
            <a:prstGeom prst="rect">
              <a:avLst/>
            </a:prstGeom>
            <a:solidFill>
              <a:srgbClr val="D2C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530221" y="3629644"/>
              <a:ext cx="2502555" cy="492377"/>
              <a:chOff x="3301173" y="6309320"/>
              <a:chExt cx="2502555" cy="492377"/>
            </a:xfrm>
          </p:grpSpPr>
          <p:sp>
            <p:nvSpPr>
              <p:cNvPr id="6" name="순서도: 가산 접합 5"/>
              <p:cNvSpPr/>
              <p:nvPr/>
            </p:nvSpPr>
            <p:spPr>
              <a:xfrm>
                <a:off x="5404731" y="6309320"/>
                <a:ext cx="398997" cy="360040"/>
              </a:xfrm>
              <a:prstGeom prst="flowChartSummingJunction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가산 접합 17"/>
              <p:cNvSpPr/>
              <p:nvPr/>
            </p:nvSpPr>
            <p:spPr>
              <a:xfrm>
                <a:off x="4892078" y="6309320"/>
                <a:ext cx="398997" cy="360040"/>
              </a:xfrm>
              <a:prstGeom prst="flowChartSummingJunction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순서도: 가산 접합 18"/>
              <p:cNvSpPr/>
              <p:nvPr/>
            </p:nvSpPr>
            <p:spPr>
              <a:xfrm>
                <a:off x="4378434" y="6309320"/>
                <a:ext cx="398997" cy="360040"/>
              </a:xfrm>
              <a:prstGeom prst="flowChartSummingJunction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가산 접합 19"/>
              <p:cNvSpPr/>
              <p:nvPr/>
            </p:nvSpPr>
            <p:spPr>
              <a:xfrm>
                <a:off x="3845676" y="6309320"/>
                <a:ext cx="398997" cy="360040"/>
              </a:xfrm>
              <a:prstGeom prst="flowChartSummingJunction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가산 접합 20"/>
              <p:cNvSpPr/>
              <p:nvPr/>
            </p:nvSpPr>
            <p:spPr>
              <a:xfrm>
                <a:off x="3301173" y="6309320"/>
                <a:ext cx="398997" cy="360040"/>
              </a:xfrm>
              <a:prstGeom prst="flowChartSummingJunction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359489" y="6715499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905833" y="6715499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40599" y="6724291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947560" y="6724291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460214" y="6729689"/>
                <a:ext cx="288032" cy="72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28" y="2098971"/>
              <a:ext cx="2539528" cy="1419163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2283324" y="3226486"/>
              <a:ext cx="1000854" cy="144016"/>
              <a:chOff x="1396390" y="3281645"/>
              <a:chExt cx="1000854" cy="144016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1396390" y="3281645"/>
                <a:ext cx="144016" cy="144016"/>
              </a:xfrm>
              <a:prstGeom prst="ellipse">
                <a:avLst/>
              </a:prstGeom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595946" y="3281645"/>
                <a:ext cx="144016" cy="144016"/>
              </a:xfrm>
              <a:prstGeom prst="ellipse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825553" y="3281645"/>
                <a:ext cx="144016" cy="144016"/>
              </a:xfrm>
              <a:prstGeom prst="ellipse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033552" y="3281645"/>
                <a:ext cx="144016" cy="144016"/>
              </a:xfrm>
              <a:prstGeom prst="ellipse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253228" y="3281645"/>
                <a:ext cx="144016" cy="144016"/>
              </a:xfrm>
              <a:prstGeom prst="ellipse">
                <a:avLst/>
              </a:prstGeom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1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스토리 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28100" y="155293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상세페이지 이동</a:t>
            </a:r>
            <a:endParaRPr lang="en-US" altLang="ko-KR" sz="14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-1" y="2393703"/>
            <a:ext cx="150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메뉴이미지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-3696" y="3466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메뉴이름</a:t>
            </a:r>
            <a:endParaRPr lang="en-US" altLang="ko-KR" sz="14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361566" y="1582861"/>
            <a:ext cx="2747045" cy="4859248"/>
            <a:chOff x="528810" y="1296987"/>
            <a:chExt cx="2747045" cy="4859248"/>
          </a:xfrm>
        </p:grpSpPr>
        <p:grpSp>
          <p:nvGrpSpPr>
            <p:cNvPr id="116" name="Phone"/>
            <p:cNvGrpSpPr>
              <a:grpSpLocks noChangeAspect="1"/>
            </p:cNvGrpSpPr>
            <p:nvPr/>
          </p:nvGrpSpPr>
          <p:grpSpPr>
            <a:xfrm>
              <a:off x="528810" y="1296987"/>
              <a:ext cx="2747045" cy="4859248"/>
              <a:chOff x="595686" y="1262396"/>
              <a:chExt cx="2479208" cy="4859248"/>
            </a:xfrm>
          </p:grpSpPr>
          <p:sp>
            <p:nvSpPr>
              <p:cNvPr id="1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1554646" y="1772816"/>
              <a:ext cx="761203" cy="265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2781211" y="1805377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2781211" y="190559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2781211" y="200582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35850" y="2132856"/>
              <a:ext cx="25446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768487" y="2204865"/>
              <a:ext cx="977709" cy="210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coffee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883713" y="2508912"/>
              <a:ext cx="2071654" cy="632056"/>
              <a:chOff x="826804" y="3189907"/>
              <a:chExt cx="1916116" cy="478187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68" name="순서도: 가산 접합 167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2" name="그룹 161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66" name="순서도: 가산 접합 165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64" name="순서도: 가산 접합 163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868859" y="3301000"/>
              <a:ext cx="2071654" cy="632056"/>
              <a:chOff x="826804" y="3189907"/>
              <a:chExt cx="1916116" cy="478187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59" name="순서도: 가산 접합 158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57" name="순서도: 가산 접합 15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55" name="순서도: 가산 접합 154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866505" y="4221088"/>
              <a:ext cx="2071654" cy="632056"/>
              <a:chOff x="826804" y="3189907"/>
              <a:chExt cx="1916116" cy="478187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50" name="순서도: 가산 접합 149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48" name="순서도: 가산 접합 147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46" name="순서도: 가산 접합 145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3" name="그룹 132"/>
            <p:cNvGrpSpPr/>
            <p:nvPr/>
          </p:nvGrpSpPr>
          <p:grpSpPr>
            <a:xfrm>
              <a:off x="872352" y="5013176"/>
              <a:ext cx="2071654" cy="632056"/>
              <a:chOff x="826804" y="3189907"/>
              <a:chExt cx="1916116" cy="478187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826804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41" name="순서도: 가산 접합 140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>
                <a:off x="158213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39" name="순서도: 가산 접합 138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2343923" y="3189907"/>
                <a:ext cx="398997" cy="478187"/>
                <a:chOff x="768488" y="2636912"/>
                <a:chExt cx="398997" cy="478187"/>
              </a:xfrm>
            </p:grpSpPr>
            <p:sp>
              <p:nvSpPr>
                <p:cNvPr id="137" name="순서도: 가산 접합 136"/>
                <p:cNvSpPr/>
                <p:nvPr/>
              </p:nvSpPr>
              <p:spPr>
                <a:xfrm>
                  <a:off x="768488" y="2636912"/>
                  <a:ext cx="398997" cy="360040"/>
                </a:xfrm>
                <a:prstGeom prst="flowChartSummingJunction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26804" y="3043091"/>
                  <a:ext cx="288032" cy="72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61" name="직선 화살표 연결선 60"/>
          <p:cNvCxnSpPr/>
          <p:nvPr/>
        </p:nvCxnSpPr>
        <p:spPr>
          <a:xfrm flipV="1">
            <a:off x="3757983" y="1905250"/>
            <a:ext cx="671732" cy="889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46011" y="2701481"/>
            <a:ext cx="653250" cy="331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918240" y="3675580"/>
            <a:ext cx="798229" cy="495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3319360" y="2748133"/>
            <a:ext cx="512267" cy="5691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12-8</dc:creator>
  <cp:lastModifiedBy>12-8</cp:lastModifiedBy>
  <cp:revision>9</cp:revision>
  <dcterms:created xsi:type="dcterms:W3CDTF">2021-07-14T05:29:31Z</dcterms:created>
  <dcterms:modified xsi:type="dcterms:W3CDTF">2021-07-14T07:02:24Z</dcterms:modified>
</cp:coreProperties>
</file>