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0000101010101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Jua" panose="020B0600000101010101" charset="-127"/>
      <p:regular r:id="rId18"/>
    </p:embeddedFont>
    <p:embeddedFont>
      <p:font typeface="Playfair Display" panose="020B0600000101010101" charset="0"/>
      <p:regular r:id="rId19"/>
      <p:bold r:id="rId20"/>
      <p:italic r:id="rId21"/>
      <p:boldItalic r:id="rId22"/>
    </p:embeddedFont>
    <p:embeddedFont>
      <p:font typeface="Montserrat" panose="020B0600000101010101" charset="0"/>
      <p:regular r:id="rId23"/>
      <p:bold r:id="rId24"/>
      <p:italic r:id="rId25"/>
      <p:boldItalic r:id="rId26"/>
    </p:embeddedFont>
    <p:embeddedFont>
      <p:font typeface="Montserrat SemiBold" panose="020B0600000101010101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4d2e1e7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4d2e1e7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200150"/>
            <a:ext cx="2951400" cy="2011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CAFFEE</a:t>
            </a:r>
            <a:br>
              <a:rPr lang="en-US" altLang="ko" dirty="0" smtClean="0"/>
            </a:br>
            <a:r>
              <a:rPr lang="ko-KR" altLang="en-US" dirty="0" err="1" smtClean="0"/>
              <a:t>정보구조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워크플로우</a:t>
            </a:r>
            <a:endParaRPr sz="28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2021/07/</a:t>
            </a:r>
            <a:r>
              <a:rPr lang="en-US" altLang="ko" dirty="0" smtClean="0"/>
              <a:t>28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유정우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3;p17"/>
          <p:cNvSpPr/>
          <p:nvPr/>
        </p:nvSpPr>
        <p:spPr>
          <a:xfrm>
            <a:off x="142407" y="848458"/>
            <a:ext cx="8948839" cy="4119195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95;p17"/>
          <p:cNvSpPr/>
          <p:nvPr/>
        </p:nvSpPr>
        <p:spPr>
          <a:xfrm>
            <a:off x="52402" y="201200"/>
            <a:ext cx="3772252" cy="45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20B0600000101010101" charset="0"/>
                <a:ea typeface="Jua" panose="020B0600000101010101" charset="-127"/>
                <a:cs typeface="Montserrat SemiBold"/>
                <a:sym typeface="Montserrat SemiBold"/>
              </a:rPr>
              <a:t>목  차</a:t>
            </a:r>
            <a:endParaRPr sz="5400" i="1" dirty="0">
              <a:solidFill>
                <a:schemeClr val="tx1">
                  <a:lumMod val="60000"/>
                  <a:lumOff val="40000"/>
                </a:schemeClr>
              </a:solidFill>
              <a:latin typeface="Montserrat" panose="020B0600000101010101" charset="0"/>
              <a:ea typeface="Jua" panose="020B0600000101010101" charset="-127"/>
              <a:cs typeface="Montserrat SemiBold"/>
              <a:sym typeface="Montserrat SemiBold"/>
            </a:endParaRPr>
          </a:p>
        </p:txBody>
      </p:sp>
      <p:sp>
        <p:nvSpPr>
          <p:cNvPr id="12" name="Google Shape;95;p17"/>
          <p:cNvSpPr/>
          <p:nvPr/>
        </p:nvSpPr>
        <p:spPr>
          <a:xfrm>
            <a:off x="2190070" y="1601835"/>
            <a:ext cx="4751455" cy="45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Jua" panose="020B0600000101010101" charset="-127"/>
                <a:ea typeface="Jua" panose="020B0600000101010101" charset="-127"/>
                <a:cs typeface="Montserrat SemiBold"/>
                <a:sym typeface="Montserrat SemiBold"/>
              </a:rPr>
              <a:t>1.</a:t>
            </a:r>
            <a:r>
              <a:rPr lang="ko-KR" altLang="en-US" sz="2800" i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Jua" panose="020B0600000101010101" charset="-127"/>
                <a:ea typeface="Jua" panose="020B0600000101010101" charset="-127"/>
                <a:cs typeface="Montserrat SemiBold"/>
                <a:sym typeface="Montserrat SemiBold"/>
              </a:rPr>
              <a:t>정보구조</a:t>
            </a:r>
            <a:r>
              <a:rPr lang="ko-KR" altLang="en-US" sz="2800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Jua" panose="020B0600000101010101" charset="-127"/>
                <a:ea typeface="Jua" panose="020B0600000101010101" charset="-127"/>
                <a:cs typeface="Montserrat SemiBold"/>
                <a:sym typeface="Montserrat SemiBold"/>
              </a:rPr>
              <a:t> 설계</a:t>
            </a:r>
            <a:endParaRPr sz="2800" i="1" dirty="0">
              <a:solidFill>
                <a:schemeClr val="tx1">
                  <a:lumMod val="60000"/>
                  <a:lumOff val="40000"/>
                </a:schemeClr>
              </a:solidFill>
              <a:latin typeface="Jua" panose="020B0600000101010101" charset="-127"/>
              <a:ea typeface="Jua" panose="020B0600000101010101" charset="-127"/>
              <a:cs typeface="Montserrat SemiBold"/>
              <a:sym typeface="Montserrat SemiBold"/>
            </a:endParaRPr>
          </a:p>
        </p:txBody>
      </p:sp>
      <p:sp>
        <p:nvSpPr>
          <p:cNvPr id="13" name="Google Shape;95;p17"/>
          <p:cNvSpPr/>
          <p:nvPr/>
        </p:nvSpPr>
        <p:spPr>
          <a:xfrm>
            <a:off x="2190072" y="2813912"/>
            <a:ext cx="4751455" cy="45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Jua" panose="020B0600000101010101" charset="-127"/>
                <a:ea typeface="Jua" panose="020B0600000101010101" charset="-127"/>
                <a:cs typeface="Montserrat SemiBold"/>
                <a:sym typeface="Montserrat SemiBold"/>
              </a:rPr>
              <a:t>2.</a:t>
            </a:r>
            <a:r>
              <a:rPr lang="ko-KR" altLang="en-US" sz="2800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Jua" panose="020B0600000101010101" charset="-127"/>
                <a:ea typeface="Jua" panose="020B0600000101010101" charset="-127"/>
                <a:cs typeface="Montserrat SemiBold"/>
                <a:sym typeface="Montserrat SemiBold"/>
              </a:rPr>
              <a:t>시나리오 작성</a:t>
            </a:r>
            <a:endParaRPr sz="2800" i="1" dirty="0">
              <a:solidFill>
                <a:schemeClr val="tx1">
                  <a:lumMod val="60000"/>
                  <a:lumOff val="40000"/>
                </a:schemeClr>
              </a:solidFill>
              <a:latin typeface="Jua" panose="020B0600000101010101" charset="-127"/>
              <a:ea typeface="Jua" panose="020B0600000101010101" charset="-127"/>
              <a:cs typeface="Montserrat SemiBold"/>
              <a:sym typeface="Montserrat SemiBold"/>
            </a:endParaRPr>
          </a:p>
        </p:txBody>
      </p:sp>
      <p:sp>
        <p:nvSpPr>
          <p:cNvPr id="14" name="Google Shape;95;p17"/>
          <p:cNvSpPr/>
          <p:nvPr/>
        </p:nvSpPr>
        <p:spPr>
          <a:xfrm>
            <a:off x="2190071" y="4072300"/>
            <a:ext cx="4751455" cy="45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Jua" panose="020B0600000101010101" charset="-127"/>
                <a:ea typeface="Jua" panose="020B0600000101010101" charset="-127"/>
                <a:cs typeface="Montserrat SemiBold"/>
                <a:sym typeface="Montserrat SemiBold"/>
              </a:rPr>
              <a:t>3.</a:t>
            </a:r>
            <a:r>
              <a:rPr lang="ko-KR" altLang="en-US" sz="2800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Jua" panose="020B0600000101010101" charset="-127"/>
                <a:ea typeface="Jua" panose="020B0600000101010101" charset="-127"/>
                <a:cs typeface="Montserrat SemiBold"/>
                <a:sym typeface="Montserrat SemiBold"/>
              </a:rPr>
              <a:t>내비게이션 설계</a:t>
            </a:r>
            <a:endParaRPr sz="2800" i="1" dirty="0">
              <a:solidFill>
                <a:schemeClr val="tx1">
                  <a:lumMod val="60000"/>
                  <a:lumOff val="40000"/>
                </a:schemeClr>
              </a:solidFill>
              <a:latin typeface="Jua" panose="020B0600000101010101" charset="-127"/>
              <a:ea typeface="Jua" panose="020B0600000101010101" charset="-127"/>
              <a:cs typeface="Montserrat SemiBold"/>
              <a:sym typeface="Montserrat SemiBold"/>
            </a:endParaRPr>
          </a:p>
        </p:txBody>
      </p:sp>
      <p:sp>
        <p:nvSpPr>
          <p:cNvPr id="21" name="Google Shape;95;p17"/>
          <p:cNvSpPr/>
          <p:nvPr/>
        </p:nvSpPr>
        <p:spPr>
          <a:xfrm>
            <a:off x="7583364" y="738893"/>
            <a:ext cx="1451232" cy="45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Jua" panose="020B0600000101010101" charset="-127"/>
                <a:ea typeface="Jua" panose="020B0600000101010101" charset="-127"/>
                <a:cs typeface="Montserrat SemiBold"/>
                <a:sym typeface="Montserrat SemiBold"/>
              </a:rPr>
              <a:t>순서</a:t>
            </a:r>
            <a:endParaRPr sz="2800" i="1" dirty="0">
              <a:solidFill>
                <a:schemeClr val="tx1">
                  <a:lumMod val="60000"/>
                  <a:lumOff val="40000"/>
                </a:schemeClr>
              </a:solidFill>
              <a:latin typeface="Jua" panose="020B0600000101010101" charset="-127"/>
              <a:ea typeface="Jua" panose="020B0600000101010101" charset="-127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700" y="44682"/>
            <a:ext cx="8520600" cy="6261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와이어프레임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1257" y="552659"/>
            <a:ext cx="2813539" cy="438610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92380" y="663485"/>
            <a:ext cx="334845" cy="34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349739" y="741535"/>
            <a:ext cx="187111" cy="100825"/>
            <a:chOff x="2778367" y="720443"/>
            <a:chExt cx="181006" cy="11750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778412" y="720443"/>
              <a:ext cx="1809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778368" y="773180"/>
              <a:ext cx="1809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778367" y="837949"/>
              <a:ext cx="1809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261257" y="1140486"/>
            <a:ext cx="2813539" cy="355711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261257" y="1140487"/>
            <a:ext cx="2813540" cy="3557116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61257" y="1157514"/>
            <a:ext cx="2813539" cy="354008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508102" y="4546879"/>
            <a:ext cx="95459" cy="100483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779495" y="4546879"/>
            <a:ext cx="95459" cy="100483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2819005" y="730357"/>
            <a:ext cx="180870" cy="157810"/>
            <a:chOff x="7109209" y="1273566"/>
            <a:chExt cx="1344563" cy="1173141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7109209" y="1273566"/>
              <a:ext cx="27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7386529" y="1273566"/>
              <a:ext cx="188337" cy="869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7559171" y="2143486"/>
              <a:ext cx="6748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8234047" y="1708526"/>
              <a:ext cx="219725" cy="434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7480698" y="1708526"/>
              <a:ext cx="9730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/>
            <p:cNvSpPr/>
            <p:nvPr/>
          </p:nvSpPr>
          <p:spPr>
            <a:xfrm>
              <a:off x="7653662" y="2227730"/>
              <a:ext cx="142819" cy="218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8012785" y="2216638"/>
              <a:ext cx="142819" cy="218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298457" y="550737"/>
            <a:ext cx="2813541" cy="4386106"/>
            <a:chOff x="3298457" y="550737"/>
            <a:chExt cx="2813541" cy="4386106"/>
          </a:xfrm>
        </p:grpSpPr>
        <p:sp>
          <p:nvSpPr>
            <p:cNvPr id="54" name="직사각형 53"/>
            <p:cNvSpPr/>
            <p:nvPr/>
          </p:nvSpPr>
          <p:spPr>
            <a:xfrm>
              <a:off x="3298459" y="550737"/>
              <a:ext cx="2813539" cy="438610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4319742" y="705527"/>
              <a:ext cx="504517" cy="239208"/>
              <a:chOff x="6702247" y="2208124"/>
              <a:chExt cx="504517" cy="239208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6702247" y="2208686"/>
                <a:ext cx="306477" cy="238646"/>
                <a:chOff x="6702247" y="2208686"/>
                <a:chExt cx="306477" cy="238646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6878182" y="2208686"/>
                  <a:ext cx="115470" cy="12560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원호 94"/>
                <p:cNvSpPr/>
                <p:nvPr/>
              </p:nvSpPr>
              <p:spPr>
                <a:xfrm rot="3245615">
                  <a:off x="6742442" y="2181049"/>
                  <a:ext cx="226088" cy="306477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6900287" y="2208124"/>
                <a:ext cx="306477" cy="238646"/>
                <a:chOff x="6702247" y="2208686"/>
                <a:chExt cx="306477" cy="238646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6878182" y="2208686"/>
                  <a:ext cx="115470" cy="12560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원호 99"/>
                <p:cNvSpPr/>
                <p:nvPr/>
              </p:nvSpPr>
              <p:spPr>
                <a:xfrm rot="3245615">
                  <a:off x="6742442" y="2181049"/>
                  <a:ext cx="226088" cy="306477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2" name="직사각형 101"/>
            <p:cNvSpPr/>
            <p:nvPr/>
          </p:nvSpPr>
          <p:spPr>
            <a:xfrm>
              <a:off x="3396343" y="1013123"/>
              <a:ext cx="2567354" cy="36693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Text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298458" y="1829390"/>
              <a:ext cx="2813540" cy="25717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3298458" y="1829390"/>
              <a:ext cx="2813540" cy="257178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3298457" y="1829390"/>
              <a:ext cx="2813541" cy="257178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4212471" y="4216958"/>
              <a:ext cx="95459" cy="100483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4498072" y="4216958"/>
              <a:ext cx="95459" cy="100483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4783673" y="4216957"/>
              <a:ext cx="95459" cy="100483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5069274" y="4216957"/>
              <a:ext cx="95459" cy="100483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6285217" y="550737"/>
            <a:ext cx="2813540" cy="4386106"/>
            <a:chOff x="6285217" y="550737"/>
            <a:chExt cx="2813540" cy="4386106"/>
          </a:xfrm>
        </p:grpSpPr>
        <p:sp>
          <p:nvSpPr>
            <p:cNvPr id="112" name="직사각형 111"/>
            <p:cNvSpPr/>
            <p:nvPr/>
          </p:nvSpPr>
          <p:spPr>
            <a:xfrm>
              <a:off x="6285218" y="550737"/>
              <a:ext cx="2813539" cy="438610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438166" y="673750"/>
              <a:ext cx="2567354" cy="778237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Text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6285218" y="1728316"/>
              <a:ext cx="2813539" cy="1004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6285217" y="2509521"/>
              <a:ext cx="2813539" cy="1004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6285217" y="3312858"/>
              <a:ext cx="2813539" cy="1004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6285217" y="4124850"/>
              <a:ext cx="2813539" cy="1004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6438166" y="3540411"/>
              <a:ext cx="2567354" cy="36693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Wholesale &amp; partners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438166" y="2737927"/>
              <a:ext cx="2567354" cy="36693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recruit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438166" y="1949881"/>
              <a:ext cx="2567354" cy="36693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Contact us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438166" y="4352403"/>
              <a:ext cx="2567354" cy="36693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accent1"/>
                  </a:solidFill>
                </a:rPr>
                <a:t>instagram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700" y="69803"/>
            <a:ext cx="8520600" cy="6261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  <a:ea typeface="+mj-ea"/>
              </a:rPr>
              <a:t>와이어프레임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36110" y="585906"/>
            <a:ext cx="2813540" cy="4386106"/>
            <a:chOff x="236110" y="585906"/>
            <a:chExt cx="2813540" cy="4386106"/>
          </a:xfrm>
        </p:grpSpPr>
        <p:sp>
          <p:nvSpPr>
            <p:cNvPr id="4" name="직사각형 3"/>
            <p:cNvSpPr/>
            <p:nvPr/>
          </p:nvSpPr>
          <p:spPr>
            <a:xfrm>
              <a:off x="236111" y="585906"/>
              <a:ext cx="2813539" cy="438610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6111" y="592853"/>
              <a:ext cx="1381674" cy="135150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67976" y="592853"/>
              <a:ext cx="1381674" cy="135150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236111" y="2059912"/>
              <a:ext cx="2813539" cy="5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313999" y="2778959"/>
              <a:ext cx="675688" cy="2144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about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13194" y="2778958"/>
              <a:ext cx="783821" cy="23543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contact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11700" y="3210448"/>
              <a:ext cx="617748" cy="371252"/>
              <a:chOff x="311700" y="3210448"/>
              <a:chExt cx="617748" cy="371252"/>
            </a:xfrm>
          </p:grpSpPr>
          <p:cxnSp>
            <p:nvCxnSpPr>
              <p:cNvPr id="13" name="직선 연결선 12"/>
              <p:cNvCxnSpPr/>
              <p:nvPr/>
            </p:nvCxnSpPr>
            <p:spPr>
              <a:xfrm flipV="1">
                <a:off x="311700" y="3210448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311700" y="332750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V="1">
                <a:off x="314200" y="344808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311700" y="3576674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1710794" y="3210448"/>
              <a:ext cx="617748" cy="371252"/>
              <a:chOff x="311700" y="3210448"/>
              <a:chExt cx="617748" cy="371252"/>
            </a:xfrm>
          </p:grpSpPr>
          <p:cxnSp>
            <p:nvCxnSpPr>
              <p:cNvPr id="20" name="직선 연결선 19"/>
              <p:cNvCxnSpPr/>
              <p:nvPr/>
            </p:nvCxnSpPr>
            <p:spPr>
              <a:xfrm flipV="1">
                <a:off x="311700" y="3210448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311700" y="332750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V="1">
                <a:off x="314200" y="344808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V="1">
                <a:off x="311700" y="3576674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/>
          </p:nvGrpSpPr>
          <p:grpSpPr>
            <a:xfrm>
              <a:off x="319224" y="4026933"/>
              <a:ext cx="617748" cy="371252"/>
              <a:chOff x="311700" y="3210448"/>
              <a:chExt cx="617748" cy="371252"/>
            </a:xfrm>
          </p:grpSpPr>
          <p:cxnSp>
            <p:nvCxnSpPr>
              <p:cNvPr id="25" name="직선 연결선 24"/>
              <p:cNvCxnSpPr/>
              <p:nvPr/>
            </p:nvCxnSpPr>
            <p:spPr>
              <a:xfrm flipV="1">
                <a:off x="311700" y="3210448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11700" y="332750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314200" y="344808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311700" y="3576674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/>
            <p:cNvGrpSpPr/>
            <p:nvPr/>
          </p:nvGrpSpPr>
          <p:grpSpPr>
            <a:xfrm>
              <a:off x="1741065" y="4026933"/>
              <a:ext cx="617748" cy="371252"/>
              <a:chOff x="311700" y="3210448"/>
              <a:chExt cx="617748" cy="371252"/>
            </a:xfrm>
          </p:grpSpPr>
          <p:cxnSp>
            <p:nvCxnSpPr>
              <p:cNvPr id="30" name="직선 연결선 29"/>
              <p:cNvCxnSpPr/>
              <p:nvPr/>
            </p:nvCxnSpPr>
            <p:spPr>
              <a:xfrm flipV="1">
                <a:off x="311700" y="3210448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311700" y="332750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V="1">
                <a:off x="314200" y="344808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V="1">
                <a:off x="311700" y="3576674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직선 연결선 34"/>
            <p:cNvCxnSpPr/>
            <p:nvPr/>
          </p:nvCxnSpPr>
          <p:spPr>
            <a:xfrm>
              <a:off x="236111" y="592853"/>
              <a:ext cx="1381674" cy="135150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236111" y="592853"/>
              <a:ext cx="1381674" cy="13584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667976" y="589434"/>
              <a:ext cx="1381674" cy="135150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1667976" y="589434"/>
              <a:ext cx="1381674" cy="13584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236110" y="4621754"/>
              <a:ext cx="2813539" cy="5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3280861" y="585905"/>
            <a:ext cx="2813539" cy="4386106"/>
            <a:chOff x="3280861" y="585905"/>
            <a:chExt cx="2813539" cy="4386106"/>
          </a:xfrm>
        </p:grpSpPr>
        <p:sp>
          <p:nvSpPr>
            <p:cNvPr id="40" name="직사각형 39"/>
            <p:cNvSpPr/>
            <p:nvPr/>
          </p:nvSpPr>
          <p:spPr>
            <a:xfrm>
              <a:off x="3280861" y="585905"/>
              <a:ext cx="2813539" cy="4386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27737" y="996688"/>
              <a:ext cx="1259819" cy="2144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accent1"/>
                  </a:solidFill>
                </a:rPr>
                <a:t>Caffee</a:t>
              </a:r>
              <a:r>
                <a:rPr lang="en-US" altLang="ko-KR" dirty="0" smtClean="0">
                  <a:solidFill>
                    <a:schemeClr val="accent1"/>
                  </a:solidFill>
                </a:rPr>
                <a:t> name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18768" y="996688"/>
              <a:ext cx="698262" cy="2144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1"/>
                  </a:solidFill>
                </a:rPr>
                <a:t>이용약관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18768" y="1340007"/>
              <a:ext cx="1034880" cy="2144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accent1"/>
                  </a:solidFill>
                </a:rPr>
                <a:t>개인정보처리방침</a:t>
              </a:r>
              <a:endParaRPr lang="ko-KR" altLang="en-US" sz="800" dirty="0">
                <a:solidFill>
                  <a:schemeClr val="accent1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464867" y="1879312"/>
              <a:ext cx="1122079" cy="4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464867" y="1996364"/>
              <a:ext cx="2152163" cy="13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3468514" y="2115178"/>
              <a:ext cx="1631024" cy="1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464867" y="2245538"/>
              <a:ext cx="2453612" cy="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3468514" y="2400168"/>
              <a:ext cx="1631024" cy="1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7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700" y="88015"/>
            <a:ext cx="8520600" cy="6261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스토리 보드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70897"/>
              </p:ext>
            </p:extLst>
          </p:nvPr>
        </p:nvGraphicFramePr>
        <p:xfrm>
          <a:off x="311700" y="626191"/>
          <a:ext cx="8499232" cy="432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04">
                  <a:extLst>
                    <a:ext uri="{9D8B030D-6E8A-4147-A177-3AD203B41FA5}">
                      <a16:colId xmlns:a16="http://schemas.microsoft.com/office/drawing/2014/main" val="3680784960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3639018765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2688149664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1939300318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1660575947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2288991924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474066734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2990544860"/>
                    </a:ext>
                  </a:extLst>
                </a:gridCol>
              </a:tblGrid>
              <a:tr h="39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개인카페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유정우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21.07.28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49672"/>
                  </a:ext>
                </a:extLst>
              </a:tr>
              <a:tr h="411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단위업무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인덱스</a:t>
                      </a:r>
                      <a:r>
                        <a:rPr lang="ko-KR" altLang="en-US" b="0" baseline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r>
                        <a:rPr lang="ko-KR" altLang="en-US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4PAGE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99660"/>
                  </a:ext>
                </a:extLst>
              </a:tr>
              <a:tr h="47078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화면 디자인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15387"/>
                  </a:ext>
                </a:extLst>
              </a:tr>
              <a:tr h="128571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메인 인덱스 및 카페메인이미지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2.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장바구니 및 구매</a:t>
                      </a:r>
                      <a:r>
                        <a:rPr lang="ko-KR" altLang="en-US" sz="900" b="0" baseline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아이콘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설정 아이콘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900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메인베너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텍스트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6.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서브 </a:t>
                      </a:r>
                      <a:r>
                        <a:rPr lang="ko-KR" altLang="en-US" sz="900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베너</a:t>
                      </a:r>
                      <a:endParaRPr lang="ko-KR" altLang="en-US" sz="900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66340"/>
                  </a:ext>
                </a:extLst>
              </a:tr>
              <a:tr h="47078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개발사항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78326"/>
                  </a:ext>
                </a:extLst>
              </a:tr>
              <a:tr h="128571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좀 더 깔끔한 아이콘 구성</a:t>
                      </a:r>
                      <a:endParaRPr lang="en-US" altLang="ko-KR" sz="900" b="0" baseline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레이아웃 설정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텍스트 설정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9149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66764" y="1499087"/>
            <a:ext cx="2279719" cy="338692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64303" y="1584666"/>
            <a:ext cx="271314" cy="268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38458" y="1644936"/>
            <a:ext cx="151610" cy="77856"/>
            <a:chOff x="2778367" y="720443"/>
            <a:chExt cx="181006" cy="11750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2778412" y="720443"/>
              <a:ext cx="1809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778368" y="773180"/>
              <a:ext cx="1809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778367" y="837949"/>
              <a:ext cx="1809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66764" y="1953003"/>
            <a:ext cx="2279719" cy="274678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66764" y="1953004"/>
            <a:ext cx="2279720" cy="274678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6764" y="1966152"/>
            <a:ext cx="2279719" cy="273363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377042" y="4583398"/>
            <a:ext cx="77347" cy="77592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96943" y="4583398"/>
            <a:ext cx="77347" cy="77592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439224" y="1636304"/>
            <a:ext cx="146553" cy="121860"/>
            <a:chOff x="7109209" y="1273566"/>
            <a:chExt cx="1344563" cy="117314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7109209" y="1273566"/>
              <a:ext cx="277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386529" y="1273566"/>
              <a:ext cx="188337" cy="869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7559171" y="2143486"/>
              <a:ext cx="6748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8234047" y="1708526"/>
              <a:ext cx="219725" cy="434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7480698" y="1708526"/>
              <a:ext cx="9730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7653662" y="2227730"/>
              <a:ext cx="142819" cy="218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012785" y="2216638"/>
              <a:ext cx="142819" cy="218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859828" y="1497943"/>
            <a:ext cx="2224805" cy="3388067"/>
            <a:chOff x="3298457" y="550737"/>
            <a:chExt cx="2813541" cy="4386106"/>
          </a:xfrm>
        </p:grpSpPr>
        <p:sp>
          <p:nvSpPr>
            <p:cNvPr id="29" name="직사각형 28"/>
            <p:cNvSpPr/>
            <p:nvPr/>
          </p:nvSpPr>
          <p:spPr>
            <a:xfrm>
              <a:off x="3298459" y="550737"/>
              <a:ext cx="2813539" cy="438610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4319742" y="705527"/>
              <a:ext cx="504517" cy="239208"/>
              <a:chOff x="6702247" y="2208124"/>
              <a:chExt cx="504517" cy="239208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6702247" y="2208686"/>
                <a:ext cx="306477" cy="238646"/>
                <a:chOff x="6702247" y="2208686"/>
                <a:chExt cx="306477" cy="238646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6878182" y="2208686"/>
                  <a:ext cx="115470" cy="12560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원호 43"/>
                <p:cNvSpPr/>
                <p:nvPr/>
              </p:nvSpPr>
              <p:spPr>
                <a:xfrm rot="3245615">
                  <a:off x="6742442" y="2181049"/>
                  <a:ext cx="226088" cy="306477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6900287" y="2208124"/>
                <a:ext cx="306477" cy="238646"/>
                <a:chOff x="6702247" y="2208686"/>
                <a:chExt cx="306477" cy="238646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6878182" y="2208686"/>
                  <a:ext cx="115470" cy="12560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원호 41"/>
                <p:cNvSpPr/>
                <p:nvPr/>
              </p:nvSpPr>
              <p:spPr>
                <a:xfrm rot="3245615">
                  <a:off x="6742442" y="2181049"/>
                  <a:ext cx="226088" cy="306477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1" name="직사각형 30"/>
            <p:cNvSpPr/>
            <p:nvPr/>
          </p:nvSpPr>
          <p:spPr>
            <a:xfrm>
              <a:off x="3396343" y="1013123"/>
              <a:ext cx="2567354" cy="36693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Text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98458" y="1829390"/>
              <a:ext cx="2813540" cy="25717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298458" y="1829390"/>
              <a:ext cx="2813540" cy="257178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3298457" y="1829390"/>
              <a:ext cx="2813541" cy="257178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4212471" y="4216958"/>
              <a:ext cx="95459" cy="100483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498072" y="4216958"/>
              <a:ext cx="95459" cy="100483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83673" y="4216957"/>
              <a:ext cx="95459" cy="100483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069274" y="4216957"/>
              <a:ext cx="95459" cy="100483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타원 44"/>
          <p:cNvSpPr/>
          <p:nvPr/>
        </p:nvSpPr>
        <p:spPr>
          <a:xfrm>
            <a:off x="1409800" y="1617511"/>
            <a:ext cx="188158" cy="1868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2234649" y="1515837"/>
            <a:ext cx="180484" cy="2069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</a:schemeClr>
                </a:solidFill>
              </a:rPr>
              <a:t>2</a:t>
            </a:r>
            <a:endParaRPr lang="en-US" altLang="ko-KR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18820" y="1550057"/>
            <a:ext cx="180484" cy="2069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8" name="타원 47"/>
          <p:cNvSpPr/>
          <p:nvPr/>
        </p:nvSpPr>
        <p:spPr>
          <a:xfrm>
            <a:off x="1635616" y="3222916"/>
            <a:ext cx="184412" cy="2069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9" name="타원 48"/>
          <p:cNvSpPr/>
          <p:nvPr/>
        </p:nvSpPr>
        <p:spPr>
          <a:xfrm>
            <a:off x="4357792" y="1904329"/>
            <a:ext cx="180484" cy="2069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0" name="타원 49"/>
          <p:cNvSpPr/>
          <p:nvPr/>
        </p:nvSpPr>
        <p:spPr>
          <a:xfrm>
            <a:off x="4187674" y="3375460"/>
            <a:ext cx="180484" cy="2069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</a:schemeClr>
                </a:solidFill>
              </a:rPr>
              <a:t>6</a:t>
            </a:r>
            <a:endParaRPr lang="en-US" altLang="ko-KR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700" y="88015"/>
            <a:ext cx="8520600" cy="6261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스토리 보드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78241"/>
              </p:ext>
            </p:extLst>
          </p:nvPr>
        </p:nvGraphicFramePr>
        <p:xfrm>
          <a:off x="311700" y="626191"/>
          <a:ext cx="8499232" cy="432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04">
                  <a:extLst>
                    <a:ext uri="{9D8B030D-6E8A-4147-A177-3AD203B41FA5}">
                      <a16:colId xmlns:a16="http://schemas.microsoft.com/office/drawing/2014/main" val="3680784960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3639018765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2688149664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1939300318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1660575947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2288991924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474066734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2990544860"/>
                    </a:ext>
                  </a:extLst>
                </a:gridCol>
              </a:tblGrid>
              <a:tr h="39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개인카페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유정우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21.07.28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49672"/>
                  </a:ext>
                </a:extLst>
              </a:tr>
              <a:tr h="411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단위업무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인덱스</a:t>
                      </a:r>
                      <a:r>
                        <a:rPr lang="ko-KR" altLang="en-US" b="0" baseline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r>
                        <a:rPr lang="ko-KR" altLang="en-US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4PAGE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99660"/>
                  </a:ext>
                </a:extLst>
              </a:tr>
              <a:tr h="47078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화면 디자인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15387"/>
                  </a:ext>
                </a:extLst>
              </a:tr>
              <a:tr h="128571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텍스트 및 카페 홍보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2.</a:t>
                      </a:r>
                      <a:r>
                        <a:rPr lang="ko-KR" altLang="en-US" sz="900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인스타그램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사진베너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카페에 대한 소개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카페 </a:t>
                      </a:r>
                      <a:r>
                        <a:rPr lang="ko-KR" altLang="en-US" sz="900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컨택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66340"/>
                  </a:ext>
                </a:extLst>
              </a:tr>
              <a:tr h="47078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개발사항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78326"/>
                  </a:ext>
                </a:extLst>
              </a:tr>
              <a:tr h="128571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좀 더 깔끔한 아이콘 구성</a:t>
                      </a:r>
                      <a:endParaRPr lang="en-US" altLang="ko-KR" sz="900" b="0" baseline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레이아웃 설정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텍스트 설정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인스타그램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사진 설정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카페에 대한 소개 및 파트너 </a:t>
                      </a:r>
                      <a:r>
                        <a:rPr lang="ko-KR" altLang="en-US" sz="900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컨택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91499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431311" y="1520913"/>
            <a:ext cx="2105270" cy="3320089"/>
            <a:chOff x="6285217" y="550737"/>
            <a:chExt cx="2813540" cy="4386106"/>
          </a:xfrm>
        </p:grpSpPr>
        <p:sp>
          <p:nvSpPr>
            <p:cNvPr id="52" name="직사각형 51"/>
            <p:cNvSpPr/>
            <p:nvPr/>
          </p:nvSpPr>
          <p:spPr>
            <a:xfrm>
              <a:off x="6285218" y="550737"/>
              <a:ext cx="2813539" cy="438610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438166" y="673750"/>
              <a:ext cx="2567354" cy="778237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Text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6285218" y="1728316"/>
              <a:ext cx="2813539" cy="1004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285217" y="2509521"/>
              <a:ext cx="2813539" cy="1004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85217" y="3312858"/>
              <a:ext cx="2813539" cy="1004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285217" y="4124850"/>
              <a:ext cx="2813539" cy="1004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6438166" y="3540411"/>
              <a:ext cx="2567354" cy="36693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Wholesale &amp; partners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438166" y="2737927"/>
              <a:ext cx="2567354" cy="36693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recruit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38166" y="1949881"/>
              <a:ext cx="2567354" cy="36693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Contact us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438166" y="4352403"/>
              <a:ext cx="2567354" cy="36693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accent1"/>
                  </a:solidFill>
                </a:rPr>
                <a:t>instagram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676811" y="1520913"/>
            <a:ext cx="2154562" cy="3333693"/>
            <a:chOff x="236110" y="585906"/>
            <a:chExt cx="2813540" cy="4386106"/>
          </a:xfrm>
        </p:grpSpPr>
        <p:sp>
          <p:nvSpPr>
            <p:cNvPr id="63" name="직사각형 62"/>
            <p:cNvSpPr/>
            <p:nvPr/>
          </p:nvSpPr>
          <p:spPr>
            <a:xfrm>
              <a:off x="236111" y="585906"/>
              <a:ext cx="2813539" cy="438610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6111" y="592853"/>
              <a:ext cx="1381674" cy="135150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667976" y="592853"/>
              <a:ext cx="1381674" cy="135150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236111" y="2059912"/>
              <a:ext cx="2813539" cy="5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313999" y="2778960"/>
              <a:ext cx="892878" cy="233839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about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13194" y="2778958"/>
              <a:ext cx="1026457" cy="22347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1"/>
                  </a:solidFill>
                </a:rPr>
                <a:t>contact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311700" y="3210448"/>
              <a:ext cx="617748" cy="371252"/>
              <a:chOff x="311700" y="3210448"/>
              <a:chExt cx="617748" cy="371252"/>
            </a:xfrm>
          </p:grpSpPr>
          <p:cxnSp>
            <p:nvCxnSpPr>
              <p:cNvPr id="90" name="직선 연결선 89"/>
              <p:cNvCxnSpPr/>
              <p:nvPr/>
            </p:nvCxnSpPr>
            <p:spPr>
              <a:xfrm flipV="1">
                <a:off x="311700" y="3210448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311700" y="332750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314200" y="344808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V="1">
                <a:off x="311700" y="3576674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1710794" y="3210448"/>
              <a:ext cx="617748" cy="371252"/>
              <a:chOff x="311700" y="3210448"/>
              <a:chExt cx="617748" cy="371252"/>
            </a:xfrm>
          </p:grpSpPr>
          <p:cxnSp>
            <p:nvCxnSpPr>
              <p:cNvPr id="86" name="직선 연결선 85"/>
              <p:cNvCxnSpPr/>
              <p:nvPr/>
            </p:nvCxnSpPr>
            <p:spPr>
              <a:xfrm flipV="1">
                <a:off x="311700" y="3210448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311700" y="332750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V="1">
                <a:off x="314200" y="344808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311700" y="3576674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>
              <a:off x="319224" y="4026933"/>
              <a:ext cx="617748" cy="371252"/>
              <a:chOff x="311700" y="3210448"/>
              <a:chExt cx="617748" cy="371252"/>
            </a:xfrm>
          </p:grpSpPr>
          <p:cxnSp>
            <p:nvCxnSpPr>
              <p:cNvPr id="82" name="직선 연결선 81"/>
              <p:cNvCxnSpPr/>
              <p:nvPr/>
            </p:nvCxnSpPr>
            <p:spPr>
              <a:xfrm flipV="1">
                <a:off x="311700" y="3210448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V="1">
                <a:off x="311700" y="332750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V="1">
                <a:off x="314200" y="344808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311700" y="3576674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1741065" y="4026933"/>
              <a:ext cx="617748" cy="371252"/>
              <a:chOff x="311700" y="3210448"/>
              <a:chExt cx="617748" cy="371252"/>
            </a:xfrm>
          </p:grpSpPr>
          <p:cxnSp>
            <p:nvCxnSpPr>
              <p:cNvPr id="78" name="직선 연결선 77"/>
              <p:cNvCxnSpPr/>
              <p:nvPr/>
            </p:nvCxnSpPr>
            <p:spPr>
              <a:xfrm flipV="1">
                <a:off x="311700" y="3210448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311700" y="332750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314200" y="3448080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311700" y="3576674"/>
                <a:ext cx="615248" cy="5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직선 연결선 72"/>
            <p:cNvCxnSpPr/>
            <p:nvPr/>
          </p:nvCxnSpPr>
          <p:spPr>
            <a:xfrm>
              <a:off x="236111" y="592853"/>
              <a:ext cx="1381674" cy="135150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236111" y="592853"/>
              <a:ext cx="1381674" cy="13584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667976" y="589434"/>
              <a:ext cx="1381674" cy="135150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1667976" y="589434"/>
              <a:ext cx="1381674" cy="13584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236110" y="4621754"/>
              <a:ext cx="2813539" cy="50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타원 93"/>
          <p:cNvSpPr/>
          <p:nvPr/>
        </p:nvSpPr>
        <p:spPr>
          <a:xfrm>
            <a:off x="336231" y="1427487"/>
            <a:ext cx="188158" cy="1868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5" name="타원 94"/>
          <p:cNvSpPr/>
          <p:nvPr/>
        </p:nvSpPr>
        <p:spPr>
          <a:xfrm>
            <a:off x="3651480" y="1932941"/>
            <a:ext cx="188158" cy="1868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</a:schemeClr>
                </a:solidFill>
              </a:rPr>
              <a:t>2</a:t>
            </a:r>
            <a:endParaRPr lang="en-US" altLang="ko-KR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372281" y="3071437"/>
            <a:ext cx="188158" cy="1868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</a:schemeClr>
                </a:solidFill>
              </a:rPr>
              <a:t>3</a:t>
            </a:r>
            <a:endParaRPr lang="en-US" altLang="ko-KR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546054" y="3095973"/>
            <a:ext cx="188158" cy="1868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</a:schemeClr>
                </a:solidFill>
              </a:rPr>
              <a:t>4</a:t>
            </a:r>
            <a:endParaRPr lang="en-US" altLang="ko-KR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700" y="88015"/>
            <a:ext cx="8520600" cy="6261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스토리 보드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67473"/>
              </p:ext>
            </p:extLst>
          </p:nvPr>
        </p:nvGraphicFramePr>
        <p:xfrm>
          <a:off x="311700" y="626191"/>
          <a:ext cx="8499232" cy="432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04">
                  <a:extLst>
                    <a:ext uri="{9D8B030D-6E8A-4147-A177-3AD203B41FA5}">
                      <a16:colId xmlns:a16="http://schemas.microsoft.com/office/drawing/2014/main" val="3680784960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3639018765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2688149664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1939300318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1660575947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2288991924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474066734"/>
                    </a:ext>
                  </a:extLst>
                </a:gridCol>
                <a:gridCol w="1062404">
                  <a:extLst>
                    <a:ext uri="{9D8B030D-6E8A-4147-A177-3AD203B41FA5}">
                      <a16:colId xmlns:a16="http://schemas.microsoft.com/office/drawing/2014/main" val="2990544860"/>
                    </a:ext>
                  </a:extLst>
                </a:gridCol>
              </a:tblGrid>
              <a:tr h="39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개인카페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유정우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u="none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21.07.28</a:t>
                      </a:r>
                      <a:endParaRPr lang="ko-KR" altLang="en-US" b="0" i="0" u="non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49672"/>
                  </a:ext>
                </a:extLst>
              </a:tr>
              <a:tr h="411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단위업무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인덱스</a:t>
                      </a:r>
                      <a:r>
                        <a:rPr lang="ko-KR" altLang="en-US" b="0" baseline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r>
                        <a:rPr lang="ko-KR" altLang="en-US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3PAGE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99660"/>
                  </a:ext>
                </a:extLst>
              </a:tr>
              <a:tr h="470780">
                <a:tc rowSpan="4" gridSpan="6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화면 디자인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15387"/>
                  </a:ext>
                </a:extLst>
              </a:tr>
              <a:tr h="128571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카페 이름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2.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이용약관 및 개인정보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3.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대표자</a:t>
                      </a:r>
                      <a:r>
                        <a:rPr lang="en-US" altLang="ko-KR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개인정보보호 책임자</a:t>
                      </a:r>
                      <a:r>
                        <a:rPr lang="en-US" altLang="ko-KR" sz="900" b="0" baseline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등등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66340"/>
                  </a:ext>
                </a:extLst>
              </a:tr>
              <a:tr h="47078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개발사항</a:t>
                      </a:r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78326"/>
                  </a:ext>
                </a:extLst>
              </a:tr>
              <a:tr h="128571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좀 더 깔끔한 아이콘 구성</a:t>
                      </a:r>
                      <a:endParaRPr lang="en-US" altLang="ko-KR" sz="900" b="0" baseline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레이아웃 설정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텍스트 설정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사업자등록번호 및 개인정보보호 설정 중요</a:t>
                      </a:r>
                      <a:endParaRPr lang="en-US" altLang="ko-KR" sz="900" b="0" dirty="0" smtClean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9149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657681" y="1461592"/>
            <a:ext cx="2530854" cy="3455611"/>
            <a:chOff x="3280861" y="585905"/>
            <a:chExt cx="2813539" cy="4386106"/>
          </a:xfrm>
        </p:grpSpPr>
        <p:sp>
          <p:nvSpPr>
            <p:cNvPr id="99" name="직사각형 98"/>
            <p:cNvSpPr/>
            <p:nvPr/>
          </p:nvSpPr>
          <p:spPr>
            <a:xfrm>
              <a:off x="3280861" y="585905"/>
              <a:ext cx="2813539" cy="4386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427737" y="996688"/>
              <a:ext cx="1349800" cy="343319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accent1"/>
                  </a:solidFill>
                </a:rPr>
                <a:t>Caffee</a:t>
              </a:r>
              <a:r>
                <a:rPr lang="en-US" altLang="ko-KR" dirty="0" smtClean="0">
                  <a:solidFill>
                    <a:schemeClr val="accent1"/>
                  </a:solidFill>
                </a:rPr>
                <a:t> name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900918" y="1082025"/>
              <a:ext cx="782447" cy="23781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accent1"/>
                  </a:solidFill>
                </a:rPr>
                <a:t>이용약관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918768" y="1448429"/>
              <a:ext cx="1119662" cy="2197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accent1"/>
                  </a:solidFill>
                </a:rPr>
                <a:t>개인정보처리방침</a:t>
              </a:r>
              <a:endParaRPr lang="ko-KR" altLang="en-US" sz="800" dirty="0">
                <a:solidFill>
                  <a:schemeClr val="accent1"/>
                </a:solidFill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3464867" y="1879312"/>
              <a:ext cx="1122079" cy="4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464867" y="1996364"/>
              <a:ext cx="2152163" cy="13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68514" y="2115178"/>
              <a:ext cx="1631024" cy="1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3464867" y="2245538"/>
              <a:ext cx="2453612" cy="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3468514" y="2400168"/>
              <a:ext cx="1631024" cy="1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타원 95"/>
          <p:cNvSpPr/>
          <p:nvPr/>
        </p:nvSpPr>
        <p:spPr>
          <a:xfrm>
            <a:off x="926064" y="2505509"/>
            <a:ext cx="188158" cy="1868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</a:schemeClr>
                </a:solidFill>
              </a:rPr>
              <a:t>3</a:t>
            </a:r>
            <a:endParaRPr lang="en-US" altLang="ko-KR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89800" y="1656017"/>
            <a:ext cx="188158" cy="1868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5" name="타원 94"/>
          <p:cNvSpPr/>
          <p:nvPr/>
        </p:nvSpPr>
        <p:spPr>
          <a:xfrm>
            <a:off x="2741625" y="1941446"/>
            <a:ext cx="188158" cy="1868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</a:schemeClr>
                </a:solidFill>
              </a:rPr>
              <a:t>2</a:t>
            </a:r>
            <a:endParaRPr lang="en-US" altLang="ko-KR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27" y="96808"/>
            <a:ext cx="8520600" cy="6261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내비게이션 설계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808" y="672612"/>
            <a:ext cx="3855427" cy="428185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9615" y="888023"/>
            <a:ext cx="698989" cy="64623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98988" y="1072662"/>
            <a:ext cx="180243" cy="13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53916" y="1261954"/>
            <a:ext cx="470388" cy="27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9615" y="1736481"/>
            <a:ext cx="2083777" cy="28575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로그인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806" y="2162815"/>
            <a:ext cx="3855427" cy="43522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ABOUT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9806" y="2598126"/>
            <a:ext cx="3855427" cy="4572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VISIT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804" y="3055234"/>
            <a:ext cx="3855427" cy="4572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LEARN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800" y="3503736"/>
            <a:ext cx="3855427" cy="4572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JOURNAL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792" y="3943165"/>
            <a:ext cx="3855427" cy="4572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SHOP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792" y="4365381"/>
            <a:ext cx="3855427" cy="4572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CONTACT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881805" y="2334626"/>
            <a:ext cx="101111" cy="87571"/>
            <a:chOff x="6079881" y="1211140"/>
            <a:chExt cx="1178169" cy="1879356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6079881" y="1211140"/>
              <a:ext cx="605638" cy="1879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685519" y="1211140"/>
              <a:ext cx="572531" cy="1879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881805" y="4115199"/>
            <a:ext cx="101111" cy="87571"/>
            <a:chOff x="6079881" y="1211140"/>
            <a:chExt cx="1178169" cy="1879356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6079881" y="1211140"/>
              <a:ext cx="605638" cy="1879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6685519" y="1211140"/>
              <a:ext cx="572531" cy="1879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3881400" y="4562976"/>
            <a:ext cx="101111" cy="87571"/>
            <a:chOff x="6079881" y="1211140"/>
            <a:chExt cx="1178169" cy="1879356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079881" y="1211140"/>
              <a:ext cx="605638" cy="1879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6685519" y="1211140"/>
              <a:ext cx="572531" cy="1879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243407" y="755132"/>
            <a:ext cx="1726507" cy="4154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글로벌 </a:t>
            </a:r>
            <a:r>
              <a:rPr lang="en-US" altLang="ko-KR" dirty="0" err="1" smtClean="0">
                <a:solidFill>
                  <a:schemeClr val="tx1"/>
                </a:solidFill>
              </a:rPr>
              <a:t>nav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34608" y="672611"/>
            <a:ext cx="3855427" cy="428185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554415" y="888022"/>
            <a:ext cx="698989" cy="64623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813788" y="1072661"/>
            <a:ext cx="180243" cy="13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668716" y="1261953"/>
            <a:ext cx="470388" cy="27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554415" y="1736480"/>
            <a:ext cx="2083777" cy="28575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로그인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flipV="1">
            <a:off x="7965002" y="2320818"/>
            <a:ext cx="132309" cy="101379"/>
            <a:chOff x="6079881" y="1211140"/>
            <a:chExt cx="1178169" cy="1879356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079881" y="1211140"/>
              <a:ext cx="605638" cy="1879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6685519" y="1211140"/>
              <a:ext cx="572531" cy="1879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6358207" y="755131"/>
            <a:ext cx="1726507" cy="4154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로컬 </a:t>
            </a:r>
            <a:r>
              <a:rPr lang="en-US" altLang="ko-KR" dirty="0" err="1" smtClean="0">
                <a:solidFill>
                  <a:schemeClr val="tx1"/>
                </a:solidFill>
              </a:rPr>
              <a:t>nav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34593" y="2162815"/>
            <a:ext cx="3855442" cy="22375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013391" y="222452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ABOUT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13391" y="2596841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STORY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958889" y="2990114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COFFEE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97975" y="338746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DESSERT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133616" y="377906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LIFE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80433" y="2104519"/>
            <a:ext cx="3943159" cy="290075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82965" y="2588143"/>
            <a:ext cx="3714346" cy="15794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27" y="96808"/>
            <a:ext cx="8520600" cy="6261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내비게이션 설계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828" y="501161"/>
            <a:ext cx="8581699" cy="428185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9828" y="1146364"/>
            <a:ext cx="8581699" cy="4572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SHOP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 flipV="1">
            <a:off x="8455375" y="1323224"/>
            <a:ext cx="223442" cy="133093"/>
            <a:chOff x="6079881" y="1211140"/>
            <a:chExt cx="1178169" cy="1879356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6079881" y="1211140"/>
              <a:ext cx="605637" cy="1879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6685519" y="1211140"/>
              <a:ext cx="572531" cy="1879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4724107" y="583681"/>
            <a:ext cx="3842989" cy="4154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컨택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nav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828" y="1603564"/>
            <a:ext cx="1472691" cy="31794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2127" y="2127738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COFFEE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2127" y="30174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DESSERT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92519" y="1603564"/>
            <a:ext cx="7109008" cy="52417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41989" y="1709564"/>
            <a:ext cx="769326" cy="31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12914" y="1709564"/>
            <a:ext cx="769326" cy="31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BEST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83839" y="1709757"/>
            <a:ext cx="975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COFFEE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661384" y="1700140"/>
            <a:ext cx="122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DESSERT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088173" y="2360735"/>
            <a:ext cx="938578" cy="8105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341353" y="2360735"/>
            <a:ext cx="938578" cy="8105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594533" y="2360735"/>
            <a:ext cx="938578" cy="8105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899270" y="2360735"/>
            <a:ext cx="938578" cy="8105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204007" y="2360735"/>
            <a:ext cx="938578" cy="8105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15661" y="3358662"/>
            <a:ext cx="580293" cy="1129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92705" y="3572052"/>
            <a:ext cx="332644" cy="121626"/>
            <a:chOff x="2278671" y="3575682"/>
            <a:chExt cx="332644" cy="121626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2278671" y="3575682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278671" y="3640159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278671" y="3697308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/>
          <p:cNvSpPr/>
          <p:nvPr/>
        </p:nvSpPr>
        <p:spPr>
          <a:xfrm>
            <a:off x="3521134" y="3364667"/>
            <a:ext cx="580293" cy="1129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723880" y="3358662"/>
            <a:ext cx="580293" cy="1129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078412" y="3358662"/>
            <a:ext cx="580293" cy="1129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344507" y="3361737"/>
            <a:ext cx="580293" cy="11297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088173" y="3838554"/>
            <a:ext cx="938578" cy="8105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341353" y="3842098"/>
            <a:ext cx="938578" cy="8105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563760" y="3838554"/>
            <a:ext cx="938578" cy="8105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865758" y="3838554"/>
            <a:ext cx="938578" cy="8105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167756" y="3838554"/>
            <a:ext cx="938578" cy="8105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3476935" y="3575682"/>
            <a:ext cx="332644" cy="121626"/>
            <a:chOff x="2278671" y="3575682"/>
            <a:chExt cx="332644" cy="121626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2278671" y="3575682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2278671" y="3640159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2278671" y="3697308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4700405" y="3566477"/>
            <a:ext cx="332644" cy="121626"/>
            <a:chOff x="2278671" y="3575682"/>
            <a:chExt cx="332644" cy="121626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2278671" y="3575682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2278671" y="3640159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2278671" y="3697308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5080701" y="3566477"/>
            <a:ext cx="332644" cy="121626"/>
            <a:chOff x="2278671" y="3575682"/>
            <a:chExt cx="332644" cy="121626"/>
          </a:xfrm>
        </p:grpSpPr>
        <p:cxnSp>
          <p:nvCxnSpPr>
            <p:cNvPr id="85" name="직선 연결선 84"/>
            <p:cNvCxnSpPr/>
            <p:nvPr/>
          </p:nvCxnSpPr>
          <p:spPr>
            <a:xfrm>
              <a:off x="2278671" y="3575682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2278671" y="3640159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2278671" y="3697308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5961183" y="3566477"/>
            <a:ext cx="332644" cy="121626"/>
            <a:chOff x="2278671" y="3575682"/>
            <a:chExt cx="332644" cy="121626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2278671" y="3575682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2278671" y="3640159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2278671" y="3697308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6368558" y="3570141"/>
            <a:ext cx="332644" cy="121626"/>
            <a:chOff x="2278671" y="3575682"/>
            <a:chExt cx="332644" cy="121626"/>
          </a:xfrm>
        </p:grpSpPr>
        <p:cxnSp>
          <p:nvCxnSpPr>
            <p:cNvPr id="93" name="직선 연결선 92"/>
            <p:cNvCxnSpPr/>
            <p:nvPr/>
          </p:nvCxnSpPr>
          <p:spPr>
            <a:xfrm>
              <a:off x="2278671" y="3575682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8671" y="3640159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2278671" y="3697308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7252398" y="3543498"/>
            <a:ext cx="332644" cy="121626"/>
            <a:chOff x="2278671" y="3575682"/>
            <a:chExt cx="332644" cy="121626"/>
          </a:xfrm>
        </p:grpSpPr>
        <p:cxnSp>
          <p:nvCxnSpPr>
            <p:cNvPr id="97" name="직선 연결선 96"/>
            <p:cNvCxnSpPr/>
            <p:nvPr/>
          </p:nvCxnSpPr>
          <p:spPr>
            <a:xfrm>
              <a:off x="2278671" y="3575682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2278671" y="3640159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2278671" y="3697308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7694318" y="3547162"/>
            <a:ext cx="332644" cy="121626"/>
            <a:chOff x="2278671" y="3575682"/>
            <a:chExt cx="332644" cy="121626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2278671" y="3575682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2278671" y="3640159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2278671" y="3697308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2573001" y="3570141"/>
            <a:ext cx="332644" cy="121626"/>
            <a:chOff x="2278671" y="3575682"/>
            <a:chExt cx="332644" cy="121626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2278671" y="3575682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2278671" y="3640159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2278671" y="3697308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3857231" y="3570141"/>
            <a:ext cx="332644" cy="121626"/>
            <a:chOff x="2278671" y="3575682"/>
            <a:chExt cx="332644" cy="121626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2278671" y="3575682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2278671" y="3640159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2278671" y="3697308"/>
              <a:ext cx="3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1687853" y="1599196"/>
            <a:ext cx="7113674" cy="53950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258</Words>
  <Application>Microsoft Office PowerPoint</Application>
  <PresentationFormat>화면 슬라이드 쇼(16:9)</PresentationFormat>
  <Paragraphs>141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Lato</vt:lpstr>
      <vt:lpstr>맑은 고딕</vt:lpstr>
      <vt:lpstr>Jua</vt:lpstr>
      <vt:lpstr>Arial</vt:lpstr>
      <vt:lpstr>Playfair Display</vt:lpstr>
      <vt:lpstr>Montserrat</vt:lpstr>
      <vt:lpstr>Montserrat SemiBold</vt:lpstr>
      <vt:lpstr>Coral</vt:lpstr>
      <vt:lpstr>CAFFEE 정보구조 및 워크플로우</vt:lpstr>
      <vt:lpstr>PowerPoint 프레젠테이션</vt:lpstr>
      <vt:lpstr>와이어프레임</vt:lpstr>
      <vt:lpstr>와이어프레임</vt:lpstr>
      <vt:lpstr>스토리 보드</vt:lpstr>
      <vt:lpstr>스토리 보드</vt:lpstr>
      <vt:lpstr>스토리 보드</vt:lpstr>
      <vt:lpstr>내비게이션 설계</vt:lpstr>
      <vt:lpstr>내비게이션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CAFFEE 모바일 웹 페이지 리뉴얼</dc:title>
  <dc:creator>유정우</dc:creator>
  <cp:lastModifiedBy>유정우</cp:lastModifiedBy>
  <cp:revision>29</cp:revision>
  <dcterms:modified xsi:type="dcterms:W3CDTF">2021-07-28T02:47:58Z</dcterms:modified>
</cp:coreProperties>
</file>