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Montserrat"/>
      <p:regular r:id="rId9"/>
      <p:bold r:id="rId10"/>
      <p:italic r:id="rId11"/>
      <p:boldItalic r:id="rId12"/>
    </p:embeddedFont>
    <p:embeddedFont>
      <p:font typeface="La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italic.fntdata"/><Relationship Id="rId10" Type="http://schemas.openxmlformats.org/officeDocument/2006/relationships/font" Target="fonts/Montserrat-bold.fntdata"/><Relationship Id="rId13" Type="http://schemas.openxmlformats.org/officeDocument/2006/relationships/font" Target="fonts/Lato-regular.fntdata"/><Relationship Id="rId12" Type="http://schemas.openxmlformats.org/officeDocument/2006/relationships/font" Target="fonts/Montserrat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Montserrat-regular.fntdata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6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b8f7c5b2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b8f7c5b2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b8f7c5b24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b8f7c5b24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自然(자연) 앱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시스템 설계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2021/10/26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유정우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리소스 준비하기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1.프로그래밍 환경 도구: 하드웨어는 개인 컴퓨터 사용, 소프트웨어 윈도우 OS,  맥 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2.데이터베이스 도구: DBeaver 도구 사용함.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3.테스팅 도구:Lambda Test 도구 사용함.</a:t>
            </a:r>
            <a:endParaRPr sz="1200">
              <a:solidFill>
                <a:srgbClr val="797979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4.개발자 도구: 구글 크롬 개발자 도구를 사용함.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5.라이브러리: cdnjs, jQuery 를 사용함.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6.미디어 자료: pixabay, pexels, 리소스뱅크 사용함.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7.이미지 자료: </a:t>
            </a:r>
            <a:r>
              <a:rPr lang="ko"/>
              <a:t>pixabay, pexels, 리소스뱅크 사용함.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4665275" y="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정보구조도</a:t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4062988" y="317125"/>
            <a:ext cx="8880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앱 소개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062988" y="914109"/>
            <a:ext cx="8880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메인화면</a:t>
            </a:r>
            <a:endParaRPr sz="1200"/>
          </a:p>
        </p:txBody>
      </p:sp>
      <p:sp>
        <p:nvSpPr>
          <p:cNvPr id="149" name="Google Shape;149;p15"/>
          <p:cNvSpPr/>
          <p:nvPr/>
        </p:nvSpPr>
        <p:spPr>
          <a:xfrm>
            <a:off x="4063000" y="1506013"/>
            <a:ext cx="8880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신제품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5828750" y="1506013"/>
            <a:ext cx="8880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회사이미지</a:t>
            </a:r>
            <a:endParaRPr sz="1100"/>
          </a:p>
        </p:txBody>
      </p:sp>
      <p:sp>
        <p:nvSpPr>
          <p:cNvPr id="151" name="Google Shape;151;p15"/>
          <p:cNvSpPr/>
          <p:nvPr/>
        </p:nvSpPr>
        <p:spPr>
          <a:xfrm>
            <a:off x="2184575" y="1506038"/>
            <a:ext cx="8880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판매물품</a:t>
            </a:r>
            <a:endParaRPr sz="1300"/>
          </a:p>
        </p:txBody>
      </p:sp>
      <p:sp>
        <p:nvSpPr>
          <p:cNvPr id="152" name="Google Shape;152;p15"/>
          <p:cNvSpPr/>
          <p:nvPr/>
        </p:nvSpPr>
        <p:spPr>
          <a:xfrm>
            <a:off x="7367000" y="1506038"/>
            <a:ext cx="888000" cy="355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컨택트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184575" y="20979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</a:t>
            </a:r>
            <a:r>
              <a:rPr lang="ko" sz="1000"/>
              <a:t>식물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2.가구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3.인테리어</a:t>
            </a:r>
            <a:endParaRPr sz="1000"/>
          </a:p>
        </p:txBody>
      </p:sp>
      <p:sp>
        <p:nvSpPr>
          <p:cNvPr id="154" name="Google Shape;154;p15"/>
          <p:cNvSpPr/>
          <p:nvPr/>
        </p:nvSpPr>
        <p:spPr>
          <a:xfrm>
            <a:off x="4063000" y="20979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1.</a:t>
            </a:r>
            <a:r>
              <a:rPr lang="ko" sz="700"/>
              <a:t>식물업데이트</a:t>
            </a:r>
            <a:endParaRPr sz="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2.브랜드 방향성 유지 및 보수</a:t>
            </a:r>
            <a:endParaRPr sz="1000"/>
          </a:p>
        </p:txBody>
      </p:sp>
      <p:sp>
        <p:nvSpPr>
          <p:cNvPr id="155" name="Google Shape;155;p15"/>
          <p:cNvSpPr/>
          <p:nvPr/>
        </p:nvSpPr>
        <p:spPr>
          <a:xfrm>
            <a:off x="5828738" y="20979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자연베이스 가구 및 인테리어 전문</a:t>
            </a:r>
            <a:endParaRPr sz="1000"/>
          </a:p>
        </p:txBody>
      </p:sp>
      <p:sp>
        <p:nvSpPr>
          <p:cNvPr id="156" name="Google Shape;156;p15"/>
          <p:cNvSpPr/>
          <p:nvPr/>
        </p:nvSpPr>
        <p:spPr>
          <a:xfrm>
            <a:off x="7367000" y="20979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/>
              <a:t>회사 주소 및 연락처 인스타그램 페이스북 유튜브</a:t>
            </a:r>
            <a:endParaRPr sz="1000"/>
          </a:p>
        </p:txBody>
      </p:sp>
      <p:sp>
        <p:nvSpPr>
          <p:cNvPr id="157" name="Google Shape;157;p15"/>
          <p:cNvSpPr/>
          <p:nvPr/>
        </p:nvSpPr>
        <p:spPr>
          <a:xfrm>
            <a:off x="1092025" y="36116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식물 종류에 따른 가구 선정 개발</a:t>
            </a:r>
            <a:endParaRPr sz="1100"/>
          </a:p>
        </p:txBody>
      </p:sp>
      <p:sp>
        <p:nvSpPr>
          <p:cNvPr id="158" name="Google Shape;158;p15"/>
          <p:cNvSpPr/>
          <p:nvPr/>
        </p:nvSpPr>
        <p:spPr>
          <a:xfrm>
            <a:off x="2966933" y="36116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판매량에 따른 업데이트 요구</a:t>
            </a:r>
            <a:endParaRPr sz="1100"/>
          </a:p>
        </p:txBody>
      </p:sp>
      <p:sp>
        <p:nvSpPr>
          <p:cNvPr id="159" name="Google Shape;159;p15"/>
          <p:cNvSpPr/>
          <p:nvPr/>
        </p:nvSpPr>
        <p:spPr>
          <a:xfrm>
            <a:off x="4841842" y="36116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회사 이미지 및 로고플레이 요구</a:t>
            </a:r>
            <a:endParaRPr sz="1100"/>
          </a:p>
        </p:txBody>
      </p:sp>
      <p:sp>
        <p:nvSpPr>
          <p:cNvPr id="160" name="Google Shape;160;p15"/>
          <p:cNvSpPr/>
          <p:nvPr/>
        </p:nvSpPr>
        <p:spPr>
          <a:xfrm>
            <a:off x="6716750" y="3611600"/>
            <a:ext cx="888000" cy="130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컨택하기 쉬운 방법 찾기</a:t>
            </a:r>
            <a:endParaRPr sz="1100"/>
          </a:p>
        </p:txBody>
      </p:sp>
      <p:cxnSp>
        <p:nvCxnSpPr>
          <p:cNvPr id="161" name="Google Shape;161;p15"/>
          <p:cNvCxnSpPr>
            <a:stCxn id="147" idx="2"/>
            <a:endCxn id="148" idx="0"/>
          </p:cNvCxnSpPr>
          <p:nvPr/>
        </p:nvCxnSpPr>
        <p:spPr>
          <a:xfrm>
            <a:off x="4506988" y="672325"/>
            <a:ext cx="0" cy="24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>
            <a:stCxn id="148" idx="2"/>
            <a:endCxn id="149" idx="0"/>
          </p:cNvCxnSpPr>
          <p:nvPr/>
        </p:nvCxnSpPr>
        <p:spPr>
          <a:xfrm>
            <a:off x="4506988" y="1269309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3" name="Google Shape;163;p15"/>
          <p:cNvCxnSpPr/>
          <p:nvPr/>
        </p:nvCxnSpPr>
        <p:spPr>
          <a:xfrm>
            <a:off x="2634650" y="1369125"/>
            <a:ext cx="5187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5"/>
          <p:cNvCxnSpPr>
            <a:endCxn id="151" idx="0"/>
          </p:cNvCxnSpPr>
          <p:nvPr/>
        </p:nvCxnSpPr>
        <p:spPr>
          <a:xfrm>
            <a:off x="2628575" y="1369238"/>
            <a:ext cx="0" cy="136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5" name="Google Shape;165;p15"/>
          <p:cNvCxnSpPr>
            <a:endCxn id="152" idx="0"/>
          </p:cNvCxnSpPr>
          <p:nvPr/>
        </p:nvCxnSpPr>
        <p:spPr>
          <a:xfrm>
            <a:off x="7811000" y="1376438"/>
            <a:ext cx="0" cy="12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15"/>
          <p:cNvCxnSpPr>
            <a:stCxn id="150" idx="0"/>
          </p:cNvCxnSpPr>
          <p:nvPr/>
        </p:nvCxnSpPr>
        <p:spPr>
          <a:xfrm flipH="1" rot="10800000">
            <a:off x="6272750" y="1383913"/>
            <a:ext cx="3000" cy="12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7" name="Google Shape;167;p15"/>
          <p:cNvCxnSpPr>
            <a:stCxn id="151" idx="2"/>
            <a:endCxn id="153" idx="0"/>
          </p:cNvCxnSpPr>
          <p:nvPr/>
        </p:nvCxnSpPr>
        <p:spPr>
          <a:xfrm>
            <a:off x="2628575" y="1861238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8" name="Google Shape;168;p15"/>
          <p:cNvCxnSpPr>
            <a:stCxn id="149" idx="2"/>
            <a:endCxn id="154" idx="0"/>
          </p:cNvCxnSpPr>
          <p:nvPr/>
        </p:nvCxnSpPr>
        <p:spPr>
          <a:xfrm>
            <a:off x="4507000" y="1861213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15"/>
          <p:cNvCxnSpPr>
            <a:stCxn id="150" idx="2"/>
            <a:endCxn id="155" idx="0"/>
          </p:cNvCxnSpPr>
          <p:nvPr/>
        </p:nvCxnSpPr>
        <p:spPr>
          <a:xfrm>
            <a:off x="6272750" y="1861213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5"/>
          <p:cNvCxnSpPr>
            <a:stCxn id="152" idx="2"/>
            <a:endCxn id="156" idx="0"/>
          </p:cNvCxnSpPr>
          <p:nvPr/>
        </p:nvCxnSpPr>
        <p:spPr>
          <a:xfrm>
            <a:off x="7811000" y="1861238"/>
            <a:ext cx="0" cy="23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>
            <a:stCxn id="153" idx="1"/>
          </p:cNvCxnSpPr>
          <p:nvPr/>
        </p:nvCxnSpPr>
        <p:spPr>
          <a:xfrm rot="10800000">
            <a:off x="1532075" y="2748300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>
            <a:stCxn id="157" idx="0"/>
          </p:cNvCxnSpPr>
          <p:nvPr/>
        </p:nvCxnSpPr>
        <p:spPr>
          <a:xfrm rot="10800000">
            <a:off x="1536025" y="2745800"/>
            <a:ext cx="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/>
          <p:nvPr/>
        </p:nvCxnSpPr>
        <p:spPr>
          <a:xfrm rot="10800000">
            <a:off x="3410500" y="2748300"/>
            <a:ext cx="652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/>
          <p:nvPr/>
        </p:nvCxnSpPr>
        <p:spPr>
          <a:xfrm rot="10800000">
            <a:off x="3414450" y="2745800"/>
            <a:ext cx="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>
            <a:stCxn id="155" idx="1"/>
          </p:cNvCxnSpPr>
          <p:nvPr/>
        </p:nvCxnSpPr>
        <p:spPr>
          <a:xfrm rot="10800000">
            <a:off x="5289038" y="2748300"/>
            <a:ext cx="539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/>
          <p:nvPr/>
        </p:nvCxnSpPr>
        <p:spPr>
          <a:xfrm rot="10800000">
            <a:off x="5292875" y="2745800"/>
            <a:ext cx="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5"/>
          <p:cNvCxnSpPr>
            <a:stCxn id="156" idx="1"/>
          </p:cNvCxnSpPr>
          <p:nvPr/>
        </p:nvCxnSpPr>
        <p:spPr>
          <a:xfrm rot="10800000">
            <a:off x="7058900" y="2748300"/>
            <a:ext cx="308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5"/>
          <p:cNvCxnSpPr/>
          <p:nvPr/>
        </p:nvCxnSpPr>
        <p:spPr>
          <a:xfrm rot="10800000">
            <a:off x="7062700" y="2745800"/>
            <a:ext cx="0" cy="8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