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5535E-1A95-4BF3-2E92-7FF0446B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5C3D00-2A33-5D9C-0885-D056DB1E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390D1-6532-6CF3-8B16-0424409C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0F769-270D-1135-718A-47296BD6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AFB2-EBDA-560D-AC51-FD5FD43B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8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B39F-B5C7-8B71-0541-6331F051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6910F1-5DFF-8945-CBDF-5AE0E17C5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4DCFE-4BC4-F04A-4056-A317D5FD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B5BE6-D819-5A2D-5D69-0BABADD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67956-0E16-933D-EB95-7C052562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5D3A3E-2E18-DF93-56A0-188914D6C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197E8-4AB0-BAEA-25F6-38CD3ABD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4D6D-6DB4-F1DE-DB5B-7DFE6F11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E9DB5-9AD1-6784-3D20-0F58CAFE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1C0BE-F2AD-4B1D-8CAE-4D904445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6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4F11-888F-E86D-00AF-AA207A2E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BA29F-85A2-B672-D701-E21BC7F4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C40C6-1483-77C0-6430-DE1D504F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83087-A182-2561-6325-C674DE53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780E3-634C-E447-9377-08CF183C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1EB50-2C91-103D-AD0A-0FCB4A0A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7B3C-B050-8EE6-2748-2A94D9F1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8AD73-0867-6C9C-2FEC-F2E6188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B4FE-0AED-9D04-78CC-979F3431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21164-3C1C-4FDB-3803-10E1423A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7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29E2F-E1F0-8080-76CE-08EB4704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634DD-22EF-9013-9073-659E2DB82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E1836-C024-E220-6073-D8A27F90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3AA24-4087-A7AC-BDBF-96FF26F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5913B-62AB-EF34-2ACA-D7B2E2F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0EE36-FCBB-769D-2227-56291028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FDC83-6EF6-A3F7-E2B8-63EED0A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F66C1-5EB4-FF8D-DB84-71DBD20D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6EC50-88AF-2023-AC4B-BC2A8C18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CCEA7-5DE2-50E6-95A2-140C0F47F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F6955-CD3A-AEB2-35B9-786A2178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133EF-16E1-A801-A4B6-C162FD53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5AE9A-721C-FE74-C30F-5953B11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345FC-9C4F-BF2F-63DF-8025BB61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3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D551A-8120-0148-6F9B-1EAFF4EF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864BA-E31E-6784-978C-919914B6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B1E4F7-5C7F-6B5E-221B-A5CA5AE5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1BEF40-6C12-4546-5EB8-0F163485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F3F572-6DDA-E230-89C4-904CF32A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0AC79D-2561-F76C-AEBD-21878B0F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AE49B6-80A0-1D5A-8364-E3C67F9D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3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AEE7-E8E9-0410-C2D6-5B405902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90BD9-60DF-C548-E12C-0D80CB94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E30158-6FF2-5D12-EC26-00FCBB27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9C160-59C8-B185-E542-E56363FD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F5C75-D327-4617-21B1-A64ADB25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E8CED-8EFE-5899-F02C-277E6CF0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1443-29A7-FB7B-E9C9-100DE362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C4951B-773B-83D4-F347-057B1A099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316A8-31E3-B483-6E88-565152F5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FB3A8-FDAF-1204-A782-74A4748C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1BC5B-DE76-5A51-DE8A-1D0FBC44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252F5-435B-EC16-1DD9-D3786A0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98ACC2-4E33-0C87-4404-415FD2D8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66250-56F5-ABA1-E694-F9633554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4D5AA-DC9A-32FA-6F73-FCB743AD0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D1AD2-F438-4C8D-818C-D2F253BF69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1107-0439-561F-98E0-BE7C10625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B8243-538E-6FD0-27C6-E6C88C85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003E4-1834-4D7F-AD60-732B304CC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2BBF-3CFB-37B9-1E2F-EBD934A6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7251"/>
            <a:ext cx="9144000" cy="2398712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D2Coding" panose="020B0609020101020101" pitchFamily="49" charset="-127"/>
                <a:ea typeface="D2Coding" panose="020B0609020101020101" pitchFamily="49" charset="-127"/>
              </a:rPr>
              <a:t>2D </a:t>
            </a:r>
            <a:r>
              <a:rPr lang="ko-KR" altLang="en-US" sz="4800" dirty="0">
                <a:latin typeface="D2Coding" panose="020B0609020101020101" pitchFamily="49" charset="-127"/>
                <a:ea typeface="D2Coding" panose="020B0609020101020101" pitchFamily="49" charset="-127"/>
              </a:rPr>
              <a:t>게임 프로그래밍</a:t>
            </a:r>
            <a:br>
              <a:rPr lang="en-US" altLang="ko-KR" sz="48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48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48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4800" dirty="0">
                <a:latin typeface="D2Coding" panose="020B0609020101020101" pitchFamily="49" charset="-127"/>
                <a:ea typeface="D2Coding" panose="020B0609020101020101" pitchFamily="49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483B5-6566-56EE-332D-00EB7B13C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2021184041 </a:t>
            </a:r>
            <a:r>
              <a:rPr lang="ko-KR" altLang="en-US" dirty="0"/>
              <a:t>양주호</a:t>
            </a:r>
          </a:p>
        </p:txBody>
      </p:sp>
    </p:spTree>
    <p:extLst>
      <p:ext uri="{BB962C8B-B14F-4D97-AF65-F5344CB8AC3E}">
        <p14:creationId xmlns:p14="http://schemas.microsoft.com/office/powerpoint/2010/main" val="352441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46B10-7068-C1D0-A1D3-7D477ACF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147" y="2312783"/>
            <a:ext cx="4266332" cy="290201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Jump Ultimate Stars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모작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장르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대전 격투 액션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재미 요소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인기 만화의 캐릭터들끼리 격투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각 캐릭터 고유의 기술 사용</a:t>
            </a:r>
          </a:p>
        </p:txBody>
      </p:sp>
      <p:pic>
        <p:nvPicPr>
          <p:cNvPr id="4" name="내용 개체 틀 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49245A5-FABB-1CCF-AFFE-C663909B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4" y="1394275"/>
            <a:ext cx="3601995" cy="1837017"/>
          </a:xfrm>
          <a:prstGeom prst="rect">
            <a:avLst/>
          </a:prstGeom>
        </p:spPr>
      </p:pic>
      <p:pic>
        <p:nvPicPr>
          <p:cNvPr id="5" name="그림 4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1D41FBFA-AD59-BB8E-684E-A3ECB3B38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9" y="3626708"/>
            <a:ext cx="5184607" cy="290201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9D1A155-236E-2E69-2E6A-C5C67CF7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9" y="68712"/>
            <a:ext cx="10515600" cy="1325563"/>
          </a:xfrm>
        </p:spPr>
        <p:txBody>
          <a:bodyPr/>
          <a:lstStyle/>
          <a:p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게임 컨셉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77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텍스트, 그래픽 디자인, 암초, 포스터이(가) 표시된 사진&#10;&#10;자동 생성된 설명">
            <a:extLst>
              <a:ext uri="{FF2B5EF4-FFF2-40B4-BE49-F238E27FC236}">
                <a16:creationId xmlns:a16="http://schemas.microsoft.com/office/drawing/2014/main" id="{7DA87E54-E42F-021D-D674-0BD801684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12" y="1987399"/>
            <a:ext cx="3523436" cy="454374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9D1A155-236E-2E69-2E6A-C5C67CF7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9" y="68712"/>
            <a:ext cx="10515600" cy="1325563"/>
          </a:xfrm>
        </p:spPr>
        <p:txBody>
          <a:bodyPr/>
          <a:lstStyle/>
          <a:p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게임 진행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 descr="만화 영화, 포스터, 소설, 일러스트레이션이(가) 표시된 사진&#10;&#10;자동 생성된 설명">
            <a:extLst>
              <a:ext uri="{FF2B5EF4-FFF2-40B4-BE49-F238E27FC236}">
                <a16:creationId xmlns:a16="http://schemas.microsoft.com/office/drawing/2014/main" id="{29744B27-4970-8E8C-66E2-3FC8C71F3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91" y="1978069"/>
            <a:ext cx="1465804" cy="1923816"/>
          </a:xfrm>
          <a:prstGeom prst="rect">
            <a:avLst/>
          </a:prstGeom>
        </p:spPr>
      </p:pic>
      <p:pic>
        <p:nvPicPr>
          <p:cNvPr id="11" name="그림 10" descr="일러스트레이션, 스케치, 만화 영화, 예술이(가) 표시된 사진&#10;&#10;자동 생성된 설명">
            <a:extLst>
              <a:ext uri="{FF2B5EF4-FFF2-40B4-BE49-F238E27FC236}">
                <a16:creationId xmlns:a16="http://schemas.microsoft.com/office/drawing/2014/main" id="{9270DD40-89EB-E847-6621-D57AB708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6" y="1987399"/>
            <a:ext cx="1465804" cy="1905156"/>
          </a:xfrm>
          <a:prstGeom prst="rect">
            <a:avLst/>
          </a:prstGeom>
        </p:spPr>
      </p:pic>
      <p:pic>
        <p:nvPicPr>
          <p:cNvPr id="13" name="그림 12" descr="만화 영화, 일러스트레이션, 그림, 소설이(가) 표시된 사진&#10;&#10;자동 생성된 설명">
            <a:extLst>
              <a:ext uri="{FF2B5EF4-FFF2-40B4-BE49-F238E27FC236}">
                <a16:creationId xmlns:a16="http://schemas.microsoft.com/office/drawing/2014/main" id="{5F433972-E338-32F8-CA71-1AF5F8A4D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91" y="3889987"/>
            <a:ext cx="2925034" cy="994485"/>
          </a:xfrm>
          <a:prstGeom prst="rect">
            <a:avLst/>
          </a:prstGeom>
        </p:spPr>
      </p:pic>
      <p:pic>
        <p:nvPicPr>
          <p:cNvPr id="17" name="그림 16" descr="스케치, 텍스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88C9B68E-E6DD-1DC4-E09F-23CC3F89F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76" y="4884472"/>
            <a:ext cx="2882368" cy="1556602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F865724-539C-4951-0137-289F73F49769}"/>
              </a:ext>
            </a:extLst>
          </p:cNvPr>
          <p:cNvSpPr txBox="1">
            <a:spLocks/>
          </p:cNvSpPr>
          <p:nvPr/>
        </p:nvSpPr>
        <p:spPr>
          <a:xfrm>
            <a:off x="2196739" y="1561383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게임 시작 화면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0025E91-BE52-7C49-F055-9F2F13952302}"/>
              </a:ext>
            </a:extLst>
          </p:cNvPr>
          <p:cNvSpPr txBox="1">
            <a:spLocks/>
          </p:cNvSpPr>
          <p:nvPr/>
        </p:nvSpPr>
        <p:spPr>
          <a:xfrm>
            <a:off x="7457140" y="156138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캐릭터 선택 화면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36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9D1A155-236E-2E69-2E6A-C5C67CF7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9" y="68712"/>
            <a:ext cx="10515600" cy="1325563"/>
          </a:xfrm>
        </p:spPr>
        <p:txBody>
          <a:bodyPr/>
          <a:lstStyle/>
          <a:p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게임 진행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F865724-539C-4951-0137-289F73F49769}"/>
              </a:ext>
            </a:extLst>
          </p:cNvPr>
          <p:cNvSpPr txBox="1">
            <a:spLocks/>
          </p:cNvSpPr>
          <p:nvPr/>
        </p:nvSpPr>
        <p:spPr>
          <a:xfrm>
            <a:off x="2685923" y="158272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전투 화면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(1vs1)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0025E91-BE52-7C49-F055-9F2F13952302}"/>
              </a:ext>
            </a:extLst>
          </p:cNvPr>
          <p:cNvSpPr txBox="1">
            <a:spLocks/>
          </p:cNvSpPr>
          <p:nvPr/>
        </p:nvSpPr>
        <p:spPr>
          <a:xfrm>
            <a:off x="7457140" y="156138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내용 개체 틀 4" descr="만화 영화, 스크린샷, 스티치이(가) 표시된 사진&#10;&#10;자동 생성된 설명">
            <a:extLst>
              <a:ext uri="{FF2B5EF4-FFF2-40B4-BE49-F238E27FC236}">
                <a16:creationId xmlns:a16="http://schemas.microsoft.com/office/drawing/2014/main" id="{87FC1358-5CDF-612A-24D5-33F6BB5CB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5" y="2018131"/>
            <a:ext cx="5557186" cy="435133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DDB180-DAE6-BAAF-8622-B1861AA2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23" y="2018131"/>
            <a:ext cx="3916722" cy="185679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CEA9FAF-5A28-00A6-F0AE-93DF284075E8}"/>
              </a:ext>
            </a:extLst>
          </p:cNvPr>
          <p:cNvSpPr txBox="1">
            <a:spLocks/>
          </p:cNvSpPr>
          <p:nvPr/>
        </p:nvSpPr>
        <p:spPr>
          <a:xfrm>
            <a:off x="8186065" y="1583291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콤보 공격 및 기술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39C8BD-3368-AC2C-DFC4-2FAD8A0C2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623" y="4199738"/>
            <a:ext cx="3995266" cy="219376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96F232B-6388-E1D4-EB6F-4C9CE0F4E43C}"/>
              </a:ext>
            </a:extLst>
          </p:cNvPr>
          <p:cNvSpPr txBox="1">
            <a:spLocks/>
          </p:cNvSpPr>
          <p:nvPr/>
        </p:nvSpPr>
        <p:spPr>
          <a:xfrm>
            <a:off x="8423925" y="3806469"/>
            <a:ext cx="3553082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특수 키 입력 시 기술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C06082B-10ED-3C84-4768-6BA14B9DE172}"/>
              </a:ext>
            </a:extLst>
          </p:cNvPr>
          <p:cNvSpPr txBox="1">
            <a:spLocks/>
          </p:cNvSpPr>
          <p:nvPr/>
        </p:nvSpPr>
        <p:spPr>
          <a:xfrm>
            <a:off x="8057653" y="6369469"/>
            <a:ext cx="3553082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기본 공격 연타 시 콤보 공격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11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9D1A155-236E-2E69-2E6A-C5C67CF7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9" y="68712"/>
            <a:ext cx="10515600" cy="1325563"/>
          </a:xfrm>
        </p:spPr>
        <p:txBody>
          <a:bodyPr/>
          <a:lstStyle/>
          <a:p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개발 일정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0025E91-BE52-7C49-F055-9F2F13952302}"/>
              </a:ext>
            </a:extLst>
          </p:cNvPr>
          <p:cNvSpPr txBox="1">
            <a:spLocks/>
          </p:cNvSpPr>
          <p:nvPr/>
        </p:nvSpPr>
        <p:spPr>
          <a:xfrm>
            <a:off x="7457140" y="1561382"/>
            <a:ext cx="2743326" cy="69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1C2173-726E-FACD-D267-C33E622F9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79720"/>
              </p:ext>
            </p:extLst>
          </p:nvPr>
        </p:nvGraphicFramePr>
        <p:xfrm>
          <a:off x="728596" y="1254576"/>
          <a:ext cx="10713435" cy="514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82">
                  <a:extLst>
                    <a:ext uri="{9D8B030D-6E8A-4147-A177-3AD203B41FA5}">
                      <a16:colId xmlns:a16="http://schemas.microsoft.com/office/drawing/2014/main" val="2000236615"/>
                    </a:ext>
                  </a:extLst>
                </a:gridCol>
                <a:gridCol w="9169453">
                  <a:extLst>
                    <a:ext uri="{9D8B030D-6E8A-4147-A177-3AD203B41FA5}">
                      <a16:colId xmlns:a16="http://schemas.microsoft.com/office/drawing/2014/main" val="1183904199"/>
                    </a:ext>
                  </a:extLst>
                </a:gridCol>
              </a:tblGrid>
              <a:tr h="571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522211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및 게임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리소스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수집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663236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이동 및 이동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654794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캐릭터 기본 공격 및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440540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콤보 공격 및 기술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89093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충돌 판정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821168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체력 및 마나 시스템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728849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적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295718"/>
                  </a:ext>
                </a:extLst>
              </a:tr>
              <a:tr h="57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배치 및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마무리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0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125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D2Coding</vt:lpstr>
      <vt:lpstr>맑은 고딕</vt:lpstr>
      <vt:lpstr>Arial</vt:lpstr>
      <vt:lpstr>Office 테마</vt:lpstr>
      <vt:lpstr>2D 게임 프로그래밍  1차 발표</vt:lpstr>
      <vt:lpstr>게임 컨셉</vt:lpstr>
      <vt:lpstr>게임 진행</vt:lpstr>
      <vt:lpstr>게임 진행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양주호(2021184041)</dc:creator>
  <cp:lastModifiedBy>양주호(2021184041)</cp:lastModifiedBy>
  <cp:revision>2</cp:revision>
  <dcterms:created xsi:type="dcterms:W3CDTF">2024-10-13T12:59:12Z</dcterms:created>
  <dcterms:modified xsi:type="dcterms:W3CDTF">2024-10-13T14:49:15Z</dcterms:modified>
</cp:coreProperties>
</file>