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303A5-5D65-49F6-AB3C-D97E4AFE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437A9-D8C2-4BA9-8D2E-3DEE2ADE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3D0A9-72FE-435D-91AB-C7EDC89D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29F5E-3054-46EA-B92F-D58F78D3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13637-D048-4BB1-836A-34FD920A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1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3FD82-819C-4387-98D4-1EBC5F4E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F200C-5C33-4D8F-BEC4-108B7BA8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9128B-7ABE-4E1D-9FA3-B3F78FE7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30864-CDA6-4E69-87C9-C822ED0B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6A03-27AC-42E7-96D6-057812D2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EFCBE-9831-4AB6-9D7E-F1B39E76D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1A6BC-7DE6-4DFB-82E8-1456530E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2D715-8FCD-407D-B1C1-708E7D95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03BA5-6959-4417-9346-9726FA9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7B345-8CA8-4FFD-94D9-7B853CA4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F62FE-CD78-408E-972E-476A732A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72C9C-4786-4867-91C3-3A3975DB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0466B-8006-41EC-9AB3-F7784C7E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9BFAD-09EC-4699-AC0C-F51C282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FE3C-3A00-453F-B584-1D3EAF37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5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0CFD-D49D-4BAF-A5BF-B1B6CCDE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1C477-63A3-4F62-9869-946E2447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49E2F-7F8E-4DCC-B417-952E9A66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9CD7A-D098-4CAD-9BF3-900ABE1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7C138-67FE-41E7-AFD3-90540C37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C5B21-C8FA-4F67-BD06-FB766D2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F54A5-EB55-4124-8B58-0CB3ADB20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7D9F7-A591-44DF-9DA8-9D90AEB6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C7894-FDF1-4666-9E1C-6079E263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B7A56-F061-4987-94E1-8307EFD6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1E64-F6BE-446C-AB65-38433EE7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F68D-A8D5-4B1C-A5C4-7DE03CE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55B3A-A3A0-47CA-B143-EDC9A269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61086-213A-480A-9C1F-35C9819E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D2EC9-6F81-41A5-8C26-CBB31E68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AD93A-7289-49DE-83CC-E95BAB18F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9E7CF-1F08-4800-86DE-D516120F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5B6D8B-0618-4271-82C9-70C08E65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4D0EE-9D8F-4ED3-BCE9-E3FB0C4B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C4E7B-0890-46AC-B2A3-7B70079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0F756-0C3F-4900-AE46-F7CC2EC3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D6035-AAD2-45F1-96C6-14751D1E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BF2D7-6E9E-4E5F-81CC-23813E4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4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2153E1-C404-4D8D-B116-4A09A693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A383E-7777-417F-B733-45F02661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7D483-1BF5-479D-B2D6-3A83FBF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7E53-76C6-4FF2-9E40-B415152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9546C-68E8-4673-AE9D-29727432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D028A7-E2FD-48BA-B739-CC813EBE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9F8DB-4D47-4112-95B1-60C39F05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DCF52-8E4E-4A6D-A7AD-648CA83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772E0-B228-42E3-895D-82E9F16E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3DC4-409A-4FD1-8688-1F6FAF2B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6576A-774C-4CEE-9036-A7C90141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E9BB7-0F97-45B4-AAB7-1114604B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00E4A-0B75-4F94-833C-8C54D09C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E792E-CE88-49EB-B2C8-D9DF5B16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A9A68-1A15-42FC-9948-E68975C5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6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7C82A5-BF90-4B09-AF47-94993A9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02E99-F6C2-4E1C-94E5-AE2B987B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6896-7778-4A8A-94C6-0976D2755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7352-5087-4FC7-B0BD-27CB5A3B602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7396B-B4BC-4086-A7CB-5DC61B22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F3422-794C-42CB-9C54-22FC9B2C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5AF7-2EC0-43AC-9D1E-88A1B6919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C57D91-40B2-4E48-AB67-F1EF36B3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19" y="1793714"/>
            <a:ext cx="655411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B1D05-75C5-4211-A5FD-C1D18DF5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395128"/>
            <a:ext cx="5363323" cy="4067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10694D-DB8F-4CD6-8C96-57B08F6BC9B3}"/>
              </a:ext>
            </a:extLst>
          </p:cNvPr>
          <p:cNvSpPr/>
          <p:nvPr/>
        </p:nvSpPr>
        <p:spPr>
          <a:xfrm>
            <a:off x="5690226" y="3057524"/>
            <a:ext cx="1300293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1EDDB-52CE-45D5-8D6E-BAFE7839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31" y="0"/>
            <a:ext cx="748433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2E39B6-0A2A-495B-8206-79D8B2E57537}"/>
              </a:ext>
            </a:extLst>
          </p:cNvPr>
          <p:cNvSpPr/>
          <p:nvPr/>
        </p:nvSpPr>
        <p:spPr>
          <a:xfrm>
            <a:off x="2656514" y="5547360"/>
            <a:ext cx="508168" cy="170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4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458D86-E369-47DB-83B5-9F6D85DD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590154"/>
            <a:ext cx="9078592" cy="5677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8655B7-107D-4E78-A0CE-76C5983F2A66}"/>
              </a:ext>
            </a:extLst>
          </p:cNvPr>
          <p:cNvSpPr/>
          <p:nvPr/>
        </p:nvSpPr>
        <p:spPr>
          <a:xfrm>
            <a:off x="5829301" y="2203449"/>
            <a:ext cx="1562100" cy="215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722057-BC1C-490D-83E1-674F9F7F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93" y="0"/>
            <a:ext cx="7862414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17D3BB-0E3D-46BF-AD91-D59938A0C903}"/>
              </a:ext>
            </a:extLst>
          </p:cNvPr>
          <p:cNvSpPr/>
          <p:nvPr/>
        </p:nvSpPr>
        <p:spPr>
          <a:xfrm>
            <a:off x="8244513" y="2171699"/>
            <a:ext cx="626437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8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327A4-EA63-4C80-9DDF-43CCAB74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76" y="3757456"/>
            <a:ext cx="5534797" cy="2238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6C55F8-8463-454A-9106-F6B3590B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32" y="652277"/>
            <a:ext cx="6706536" cy="24482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A1E937-C773-493C-96E8-211F18AEA29E}"/>
              </a:ext>
            </a:extLst>
          </p:cNvPr>
          <p:cNvSpPr/>
          <p:nvPr/>
        </p:nvSpPr>
        <p:spPr>
          <a:xfrm>
            <a:off x="3199933" y="1974849"/>
            <a:ext cx="946618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371907-B005-42E8-AAE0-BD27D72608D2}"/>
              </a:ext>
            </a:extLst>
          </p:cNvPr>
          <p:cNvSpPr/>
          <p:nvPr/>
        </p:nvSpPr>
        <p:spPr>
          <a:xfrm>
            <a:off x="3932863" y="4527549"/>
            <a:ext cx="2359987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2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ACDF0C-10A0-4FF3-B6C4-87256B2B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1" y="559718"/>
            <a:ext cx="8421275" cy="4782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6F7984-5FE1-4A14-82F8-F2081360DD68}"/>
              </a:ext>
            </a:extLst>
          </p:cNvPr>
          <p:cNvSpPr/>
          <p:nvPr/>
        </p:nvSpPr>
        <p:spPr>
          <a:xfrm>
            <a:off x="6923713" y="3038474"/>
            <a:ext cx="1677362" cy="24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0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CB2E7-B2D1-448A-98B1-5E39B0FD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990259"/>
            <a:ext cx="5811061" cy="4877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4EA2AB-CCB6-49C3-B11F-F4786A6BC291}"/>
              </a:ext>
            </a:extLst>
          </p:cNvPr>
          <p:cNvSpPr/>
          <p:nvPr/>
        </p:nvSpPr>
        <p:spPr>
          <a:xfrm>
            <a:off x="7533313" y="3428999"/>
            <a:ext cx="1300293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7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D7B5D9-51AE-42E3-A291-B0C1C1E2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94811"/>
            <a:ext cx="9050013" cy="64683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02CFDE-B4F3-41E8-B980-4E37BA776ABB}"/>
              </a:ext>
            </a:extLst>
          </p:cNvPr>
          <p:cNvSpPr/>
          <p:nvPr/>
        </p:nvSpPr>
        <p:spPr>
          <a:xfrm>
            <a:off x="1646863" y="5333999"/>
            <a:ext cx="639137" cy="190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38382-13A3-43A7-B7B6-1C6B8B9E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1514208"/>
            <a:ext cx="6458851" cy="38295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7D5A60-96DC-44D0-9F19-7492D630B0B9}"/>
              </a:ext>
            </a:extLst>
          </p:cNvPr>
          <p:cNvSpPr/>
          <p:nvPr/>
        </p:nvSpPr>
        <p:spPr>
          <a:xfrm>
            <a:off x="3951913" y="3429001"/>
            <a:ext cx="1248737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D7278C-C134-4E63-A7CE-464F975D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8" y="564633"/>
            <a:ext cx="4782217" cy="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D8B7B1-F3FE-4C9F-9B7F-23309439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03" y="564633"/>
            <a:ext cx="4867275" cy="5543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975EAA-5C8C-45BA-8039-FFBEE713A725}"/>
              </a:ext>
            </a:extLst>
          </p:cNvPr>
          <p:cNvSpPr/>
          <p:nvPr/>
        </p:nvSpPr>
        <p:spPr>
          <a:xfrm>
            <a:off x="475289" y="952500"/>
            <a:ext cx="329661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AF610-BA9C-42EB-8999-C65849C9CF58}"/>
              </a:ext>
            </a:extLst>
          </p:cNvPr>
          <p:cNvSpPr/>
          <p:nvPr/>
        </p:nvSpPr>
        <p:spPr>
          <a:xfrm>
            <a:off x="5771188" y="2600324"/>
            <a:ext cx="1300293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0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5647D9-3073-4490-B1B6-079CDA67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657225"/>
            <a:ext cx="4867275" cy="55435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7C8FEF-9870-42EA-9C23-ACA30A53C72E}"/>
              </a:ext>
            </a:extLst>
          </p:cNvPr>
          <p:cNvSpPr/>
          <p:nvPr/>
        </p:nvSpPr>
        <p:spPr>
          <a:xfrm>
            <a:off x="3662362" y="2314574"/>
            <a:ext cx="4786313" cy="253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3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33603-05A1-45D5-B2F7-79E3A468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5" y="367910"/>
            <a:ext cx="1800476" cy="2333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0BA605-83D8-45EC-BF00-301BF549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03" y="250792"/>
            <a:ext cx="5896798" cy="5106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2FAFB0-FF3A-4FD5-9FB0-4C7019CF689E}"/>
              </a:ext>
            </a:extLst>
          </p:cNvPr>
          <p:cNvSpPr/>
          <p:nvPr/>
        </p:nvSpPr>
        <p:spPr>
          <a:xfrm>
            <a:off x="2907300" y="3040857"/>
            <a:ext cx="724060" cy="17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FC63E-5037-4F6A-89B5-2D95D05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1095"/>
            <a:ext cx="5868219" cy="52109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B4F006-99F3-4ED2-BE1E-F54BDCB7DE02}"/>
              </a:ext>
            </a:extLst>
          </p:cNvPr>
          <p:cNvSpPr/>
          <p:nvPr/>
        </p:nvSpPr>
        <p:spPr>
          <a:xfrm>
            <a:off x="2907300" y="3214689"/>
            <a:ext cx="724060" cy="17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3C1044-4EE7-4981-A005-29368D5C553D}"/>
              </a:ext>
            </a:extLst>
          </p:cNvPr>
          <p:cNvSpPr/>
          <p:nvPr/>
        </p:nvSpPr>
        <p:spPr>
          <a:xfrm>
            <a:off x="2907300" y="3718402"/>
            <a:ext cx="724060" cy="173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7A22ED-EFC5-426B-8CF1-74F98B8BBC7C}"/>
              </a:ext>
            </a:extLst>
          </p:cNvPr>
          <p:cNvSpPr/>
          <p:nvPr/>
        </p:nvSpPr>
        <p:spPr>
          <a:xfrm>
            <a:off x="8634553" y="3087805"/>
            <a:ext cx="1519097" cy="207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3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E9BA8-2AAA-4FE7-9020-84963B28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3" y="0"/>
            <a:ext cx="7807954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277B5E-C7B9-4F26-81D7-47EDE8CB4807}"/>
              </a:ext>
            </a:extLst>
          </p:cNvPr>
          <p:cNvSpPr/>
          <p:nvPr/>
        </p:nvSpPr>
        <p:spPr>
          <a:xfrm>
            <a:off x="2260600" y="5426075"/>
            <a:ext cx="647700" cy="149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5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6</cp:revision>
  <dcterms:created xsi:type="dcterms:W3CDTF">2024-11-27T00:19:12Z</dcterms:created>
  <dcterms:modified xsi:type="dcterms:W3CDTF">2024-11-27T08:24:33Z</dcterms:modified>
</cp:coreProperties>
</file>