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6D"/>
    <a:srgbClr val="FFA7FF"/>
    <a:srgbClr val="75FF8C"/>
    <a:srgbClr val="97F3FF"/>
    <a:srgbClr val="8979FF"/>
    <a:srgbClr val="F39191"/>
    <a:srgbClr val="BFBFBF"/>
    <a:srgbClr val="727272"/>
    <a:srgbClr val="646464"/>
    <a:srgbClr val="326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4660"/>
  </p:normalViewPr>
  <p:slideViewPr>
    <p:cSldViewPr snapToGrid="0">
      <p:cViewPr>
        <p:scale>
          <a:sx n="66" d="100"/>
          <a:sy n="66" d="100"/>
        </p:scale>
        <p:origin x="151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6C4B3-C2E7-4407-8206-8D2681F7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1E9A2F-EF90-43E9-BDDD-25EF7731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199D6-D64E-487E-BB76-07FE07AD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02CA2-BF92-4BC0-AD07-B7175B0E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AC4B4-B207-4E99-A517-515CA9AA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78F08-3A1A-4D5B-BE15-803AF939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667F9-4C18-4BCA-ACD5-8D2F5CE21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26295-1F09-499E-BDFA-387A4E04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2624C-8A63-4A06-A6AA-4C08958E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6A667-2F93-4E41-848D-7A26F6BE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677FD2-42B1-4510-BF92-2F36241A2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A8BB4-E4D3-4B15-837E-540FEA270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3A1B6-988C-42BD-9279-C8CB4F80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68DE7-1E74-4C23-AE7B-BE795A7C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EBABC-D65E-4227-8B30-FA471856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78FF8-9056-423B-8D31-E66FB8E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05F53A-4780-4488-A600-90BB710A6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0C612-B534-4E27-8555-3CEC900A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9EB1A-A47B-4B12-B86C-07E97031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386ADC-A7FA-45E7-84DB-EB1192F8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F045D-F591-4F5B-8C3C-11B0D5FC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771BF-C14B-4E34-A6AC-D8E5B0BC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E22EB-1425-4E36-88AD-7A1D482C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F8079-8B6D-401E-8609-E03AA620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AB2D8-5AD4-4C23-85EE-4977717A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50696-E637-4234-8102-8E8169EF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8DB60-43F7-42D8-864B-77FE7651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07BCB-28DE-4112-9600-00838BD8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A2CB7-EDF6-4016-9C75-7E4E3D6E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C0018-F1EC-4A51-ACE4-C57BCEE2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0B4FE-1D7B-4F42-A89C-A6CF411D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4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0B571-8862-448A-8C90-75F570CB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78F90-B13B-4E57-83BA-135322F1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15806-7A35-468A-9D9F-8D10A4A7C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F0B0EA-68EA-454F-8D48-00B718F9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FD189-EFCB-4F4B-B513-B17BDCBC6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0D2BA2-14CB-49D4-BD14-0B4F9C6E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88410-438C-4AF9-BD8C-36FDDE38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5BD7C-3403-42D2-88CE-34BBE5CE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8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03728-ABB8-4954-B9B4-E26C8C7E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8EC54E-738B-40F5-BDEE-A677FBEC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B2C97-6B78-4D1B-B234-765BDC47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ADCFA8-9ECE-46BC-BC46-3817745F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933F39-873D-4C34-8AF8-3A1E94F9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C05F3F-3625-4F63-8E4D-FA047A81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0B961-EBCF-4B4B-9B49-75C74B0D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6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F7556-D072-4CD1-AA93-6CDFB298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AF6DA-B6CB-4847-ABDD-644F143E6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6DF468-73DA-4549-A26D-80517035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1D2544-C967-471C-AE53-0D27840B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1E3F2-FC75-4256-ADA3-1440FF97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18287-A03C-4A43-9DB5-B973B8D7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C617E-5FC8-47A4-9FDA-1D8D7913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F9C55-CA00-4726-9F2B-89D9DE1B4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94AFCF-DB7F-42E2-AE0D-FA604F90D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26533-1F43-417F-A85F-454CFEEB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88F7-875D-454E-9222-EE06584F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BB5EB-2CD1-40E3-A6BB-852C311B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49E58E-B920-4F2F-B8AE-2B324CAD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4E8C2-13D9-402B-B59C-1E05EF5D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8DCC6-7A97-449A-A59A-77D72F496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DE1D-027E-44C6-BFDB-527B0CDE2B4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9F56F-DE40-4EEF-A2CA-C31818F4C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C6CB9-BEEC-49D4-8A16-C066D574E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50F6-36F6-41D5-82B9-6F5B24035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9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사각형: 둥근 모서리 288">
            <a:extLst>
              <a:ext uri="{FF2B5EF4-FFF2-40B4-BE49-F238E27FC236}">
                <a16:creationId xmlns:a16="http://schemas.microsoft.com/office/drawing/2014/main" id="{BAE646D7-FF39-4CE5-B335-6A6F3F65F0D1}"/>
              </a:ext>
            </a:extLst>
          </p:cNvPr>
          <p:cNvSpPr/>
          <p:nvPr/>
        </p:nvSpPr>
        <p:spPr>
          <a:xfrm>
            <a:off x="843424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03E78285-578D-4C22-8A4A-8EC7ABF50A51}"/>
              </a:ext>
            </a:extLst>
          </p:cNvPr>
          <p:cNvSpPr/>
          <p:nvPr/>
        </p:nvSpPr>
        <p:spPr>
          <a:xfrm>
            <a:off x="670560" y="784246"/>
            <a:ext cx="7988847" cy="3626531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ABCA5-6CAB-45C6-AEBC-05E937F9FA92}"/>
              </a:ext>
            </a:extLst>
          </p:cNvPr>
          <p:cNvSpPr/>
          <p:nvPr/>
        </p:nvSpPr>
        <p:spPr>
          <a:xfrm>
            <a:off x="218627" y="536895"/>
            <a:ext cx="8909109" cy="5002845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9311951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9393216" y="131431"/>
            <a:ext cx="30861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1600">
                <a:latin typeface="+mj-lt"/>
              </a:rPr>
              <a:t>메인 홈페이지</a:t>
            </a:r>
            <a:endParaRPr lang="en-US" altLang="ko-KR" sz="1600">
              <a:latin typeface="+mj-lt"/>
            </a:endParaRPr>
          </a:p>
          <a:p>
            <a:r>
              <a:rPr lang="ko-KR" altLang="en-US" sz="2000">
                <a:latin typeface="+mj-lt"/>
              </a:rPr>
              <a:t>총 예약수를 월별</a:t>
            </a:r>
            <a:r>
              <a:rPr lang="en-US" altLang="ko-KR" sz="2000">
                <a:latin typeface="+mj-lt"/>
              </a:rPr>
              <a:t>(</a:t>
            </a:r>
            <a:r>
              <a:rPr lang="ko-KR" altLang="en-US" sz="2000">
                <a:latin typeface="+mj-lt"/>
              </a:rPr>
              <a:t>년도별</a:t>
            </a:r>
            <a:r>
              <a:rPr lang="en-US" altLang="ko-KR" sz="2000">
                <a:latin typeface="+mj-lt"/>
              </a:rPr>
              <a:t>)</a:t>
            </a:r>
          </a:p>
          <a:p>
            <a:r>
              <a:rPr lang="ko-KR" altLang="en-US" sz="2000">
                <a:latin typeface="+mj-lt"/>
              </a:rPr>
              <a:t>나타내는 그래프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월을 누르면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현재년도의 월로 이동</a:t>
            </a:r>
            <a:endParaRPr lang="en-US" altLang="ko-KR" sz="2000">
              <a:latin typeface="+mj-lt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237EC7-7E10-4A78-83F7-6F1511ADA20B}"/>
              </a:ext>
            </a:extLst>
          </p:cNvPr>
          <p:cNvCxnSpPr/>
          <p:nvPr/>
        </p:nvCxnSpPr>
        <p:spPr>
          <a:xfrm>
            <a:off x="782145" y="4349747"/>
            <a:ext cx="7877263" cy="0"/>
          </a:xfrm>
          <a:prstGeom prst="line">
            <a:avLst/>
          </a:prstGeom>
          <a:ln w="1270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1CCA0DD-DE4C-4B82-BCC4-F45C4F763294}"/>
              </a:ext>
            </a:extLst>
          </p:cNvPr>
          <p:cNvCxnSpPr>
            <a:cxnSpLocks/>
          </p:cNvCxnSpPr>
          <p:nvPr/>
        </p:nvCxnSpPr>
        <p:spPr>
          <a:xfrm flipV="1">
            <a:off x="729823" y="784246"/>
            <a:ext cx="0" cy="3626531"/>
          </a:xfrm>
          <a:prstGeom prst="line">
            <a:avLst/>
          </a:prstGeom>
          <a:ln w="1270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5B0B076-D5A0-43D4-9558-C8F55FD1F01C}"/>
              </a:ext>
            </a:extLst>
          </p:cNvPr>
          <p:cNvGrpSpPr/>
          <p:nvPr/>
        </p:nvGrpSpPr>
        <p:grpSpPr>
          <a:xfrm>
            <a:off x="805741" y="4441092"/>
            <a:ext cx="668395" cy="432171"/>
            <a:chOff x="931677" y="4441092"/>
            <a:chExt cx="668395" cy="43217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325F171-8686-4BD1-897F-D5C8BF28E54A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696DB17-D9FF-494B-8371-7DF82131B557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72FBCCD-8581-4052-9468-F4DB7F72B1DB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D8234F9C-C23F-445B-A725-82E3AB520DA8}"/>
              </a:ext>
            </a:extLst>
          </p:cNvPr>
          <p:cNvGrpSpPr/>
          <p:nvPr/>
        </p:nvGrpSpPr>
        <p:grpSpPr>
          <a:xfrm>
            <a:off x="1453677" y="4441092"/>
            <a:ext cx="668395" cy="432171"/>
            <a:chOff x="931677" y="4441092"/>
            <a:chExt cx="668395" cy="432171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695F3DA-87BF-402C-BEC6-B9C69390087F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FBA832D-5172-4EF0-8593-D1B30EA31AE4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D596DD7-7AF3-4153-B498-67EB4AA8D110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294569C-0B3F-4686-AC37-5CC51A072291}"/>
              </a:ext>
            </a:extLst>
          </p:cNvPr>
          <p:cNvGrpSpPr/>
          <p:nvPr/>
        </p:nvGrpSpPr>
        <p:grpSpPr>
          <a:xfrm>
            <a:off x="2101613" y="4441092"/>
            <a:ext cx="668395" cy="432171"/>
            <a:chOff x="931677" y="4441092"/>
            <a:chExt cx="668395" cy="43217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EA67BD0-84DA-41EB-AD7F-16153C833EBD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9176DAA-F411-456C-B303-BD2BDF958472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AD0FB65-1E97-494D-B7B5-AE7622A06D2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460A5DB-CB20-46C7-B7E7-C6A88CBFB607}"/>
              </a:ext>
            </a:extLst>
          </p:cNvPr>
          <p:cNvGrpSpPr/>
          <p:nvPr/>
        </p:nvGrpSpPr>
        <p:grpSpPr>
          <a:xfrm>
            <a:off x="2749549" y="4441092"/>
            <a:ext cx="668395" cy="432171"/>
            <a:chOff x="931677" y="4441092"/>
            <a:chExt cx="668395" cy="43217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8C4680B-2A95-415E-A0F0-6B39EB08AC7D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3B1B3FC-A84A-4425-A911-722C6D0CEBE7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8BAE040-59AA-41BE-9ABE-ECE3A92861B3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A663F40D-27D3-4BBB-A5D7-529256A1BED6}"/>
              </a:ext>
            </a:extLst>
          </p:cNvPr>
          <p:cNvGrpSpPr/>
          <p:nvPr/>
        </p:nvGrpSpPr>
        <p:grpSpPr>
          <a:xfrm>
            <a:off x="3397485" y="4441092"/>
            <a:ext cx="668395" cy="432171"/>
            <a:chOff x="931677" y="4441092"/>
            <a:chExt cx="668395" cy="432171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1C41153-2AEE-40AF-B610-A67DF3B6F877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0C969F9-9B9D-47A7-8A25-EF15ECB39EEC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ADF93B4-B2FF-41B6-B1BD-12FC8CDA12B4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F0246E3D-9D78-4344-886D-ADAE2AE5EFDD}"/>
              </a:ext>
            </a:extLst>
          </p:cNvPr>
          <p:cNvGrpSpPr/>
          <p:nvPr/>
        </p:nvGrpSpPr>
        <p:grpSpPr>
          <a:xfrm>
            <a:off x="4045421" y="4441092"/>
            <a:ext cx="668395" cy="432171"/>
            <a:chOff x="931677" y="4441092"/>
            <a:chExt cx="668395" cy="432171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104470C-3762-4D40-A532-9A6E7B0FDED3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E266850-63A5-45BC-88A4-D1D799294D3F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011FB76-97F2-4628-BCB5-90E8596E5701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75F61CCF-3BE6-4914-8AA4-08B4EFC4E7E4}"/>
              </a:ext>
            </a:extLst>
          </p:cNvPr>
          <p:cNvGrpSpPr/>
          <p:nvPr/>
        </p:nvGrpSpPr>
        <p:grpSpPr>
          <a:xfrm>
            <a:off x="4693357" y="4441092"/>
            <a:ext cx="668395" cy="432171"/>
            <a:chOff x="931677" y="4441092"/>
            <a:chExt cx="668395" cy="432171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E314739-4CE8-4699-B3D2-2F29C204DD8B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AB6DF8A-0BEE-499B-BD32-04267535458A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3A3894C6-256D-4510-87BB-620EE65A0985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DB10735-EB98-4BBF-B23E-5C343B4496AF}"/>
              </a:ext>
            </a:extLst>
          </p:cNvPr>
          <p:cNvGrpSpPr/>
          <p:nvPr/>
        </p:nvGrpSpPr>
        <p:grpSpPr>
          <a:xfrm>
            <a:off x="5341293" y="4441092"/>
            <a:ext cx="668395" cy="432171"/>
            <a:chOff x="931677" y="4441092"/>
            <a:chExt cx="668395" cy="43217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B80266E-D03C-43D7-BB3D-CEBC8C97BE37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94AA1CA-D725-4CBC-B7D3-348DC6134BA6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83940C2-F4A6-4249-A5B1-50CD8AAFD3F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E68A6326-162C-46B6-8EC6-F1E71A6CBBA0}"/>
              </a:ext>
            </a:extLst>
          </p:cNvPr>
          <p:cNvGrpSpPr/>
          <p:nvPr/>
        </p:nvGrpSpPr>
        <p:grpSpPr>
          <a:xfrm>
            <a:off x="5989229" y="4441092"/>
            <a:ext cx="668395" cy="432171"/>
            <a:chOff x="931677" y="4441092"/>
            <a:chExt cx="668395" cy="432171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22786F7B-160F-442E-B6D4-F29B9D8A94AC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0249F5E-FC69-47B0-B44E-0BFFE97057DA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9E07052-558F-4AF1-B421-C0F76E68837B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5B8748-B917-4129-BFBC-C4EA244CB27D}"/>
              </a:ext>
            </a:extLst>
          </p:cNvPr>
          <p:cNvGrpSpPr/>
          <p:nvPr/>
        </p:nvGrpSpPr>
        <p:grpSpPr>
          <a:xfrm>
            <a:off x="6637165" y="4441092"/>
            <a:ext cx="668395" cy="432171"/>
            <a:chOff x="931677" y="4441092"/>
            <a:chExt cx="668395" cy="43217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35D24A4F-E150-4359-816B-E771515144F6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722E8F-348B-40BB-A0F7-E2D541C1DA62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C643106-979B-4D06-8919-20D1FB86BAD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65C242E3-A0CF-44EA-B237-BA09E6B3EFB3}"/>
              </a:ext>
            </a:extLst>
          </p:cNvPr>
          <p:cNvGrpSpPr/>
          <p:nvPr/>
        </p:nvGrpSpPr>
        <p:grpSpPr>
          <a:xfrm>
            <a:off x="7285101" y="4441092"/>
            <a:ext cx="668395" cy="432171"/>
            <a:chOff x="931677" y="4441092"/>
            <a:chExt cx="668395" cy="432171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7394FCD-55FF-4FF8-9411-9A18032FA136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CAE509B-05B8-45F0-8050-F1536E01846E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2E15FD4-99BF-4285-9B8F-081C32EB2B69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A54CDF4A-A5B5-4479-BB70-50C7930E9CCB}"/>
              </a:ext>
            </a:extLst>
          </p:cNvPr>
          <p:cNvGrpSpPr/>
          <p:nvPr/>
        </p:nvGrpSpPr>
        <p:grpSpPr>
          <a:xfrm>
            <a:off x="7933042" y="4441092"/>
            <a:ext cx="668395" cy="432171"/>
            <a:chOff x="931677" y="4441092"/>
            <a:chExt cx="668395" cy="432171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8B15F14C-A9E0-4886-B1E8-791DB344A5E2}"/>
                </a:ext>
              </a:extLst>
            </p:cNvPr>
            <p:cNvSpPr txBox="1"/>
            <p:nvPr/>
          </p:nvSpPr>
          <p:spPr>
            <a:xfrm rot="10800000">
              <a:off x="931677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2023</a:t>
              </a:r>
              <a:endParaRPr lang="ko-KR" altLang="en-US" sz="120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B309ED15-58DE-4B99-9590-C2DB742DDAB0}"/>
                </a:ext>
              </a:extLst>
            </p:cNvPr>
            <p:cNvSpPr txBox="1"/>
            <p:nvPr/>
          </p:nvSpPr>
          <p:spPr>
            <a:xfrm rot="10800000">
              <a:off x="1081209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2024</a:t>
              </a:r>
              <a:endParaRPr lang="ko-KR" altLang="en-US" sz="120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8BD6B90-B143-4C51-9C8F-CC1C19BF94FD}"/>
                </a:ext>
              </a:extLst>
            </p:cNvPr>
            <p:cNvSpPr txBox="1"/>
            <p:nvPr/>
          </p:nvSpPr>
          <p:spPr>
            <a:xfrm rot="10800000">
              <a:off x="1230740" y="4441092"/>
              <a:ext cx="369332" cy="432171"/>
            </a:xfrm>
            <a:prstGeom prst="rect">
              <a:avLst/>
            </a:prstGeom>
            <a:noFill/>
          </p:spPr>
          <p:txBody>
            <a:bodyPr vert="eaVert" wrap="none" rtlCol="0" anchor="t" anchorCtr="1">
              <a:spAutoFit/>
            </a:bodyPr>
            <a:lstStyle/>
            <a:p>
              <a:pPr algn="r"/>
              <a:r>
                <a:rPr lang="en-US" altLang="ko-KR" sz="1200"/>
                <a:t>2025</a:t>
              </a:r>
              <a:endParaRPr lang="ko-KR" altLang="en-US" sz="1200"/>
            </a:p>
          </p:txBody>
        </p: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6D6A8D3-2943-475A-A90D-9C748EED1839}"/>
              </a:ext>
            </a:extLst>
          </p:cNvPr>
          <p:cNvCxnSpPr>
            <a:cxnSpLocks/>
          </p:cNvCxnSpPr>
          <p:nvPr/>
        </p:nvCxnSpPr>
        <p:spPr>
          <a:xfrm flipV="1">
            <a:off x="990406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54CDE8A8-6672-427A-B05D-C54A77323D95}"/>
              </a:ext>
            </a:extLst>
          </p:cNvPr>
          <p:cNvCxnSpPr>
            <a:cxnSpLocks/>
          </p:cNvCxnSpPr>
          <p:nvPr/>
        </p:nvCxnSpPr>
        <p:spPr>
          <a:xfrm flipV="1">
            <a:off x="1139937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338861E4-E34E-4427-96BC-953DB203B542}"/>
              </a:ext>
            </a:extLst>
          </p:cNvPr>
          <p:cNvCxnSpPr/>
          <p:nvPr/>
        </p:nvCxnSpPr>
        <p:spPr>
          <a:xfrm flipV="1">
            <a:off x="1289469" y="2333628"/>
            <a:ext cx="0" cy="195262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A939D39-2184-4EB6-A3FE-8957E88D4CAE}"/>
              </a:ext>
            </a:extLst>
          </p:cNvPr>
          <p:cNvCxnSpPr>
            <a:cxnSpLocks/>
          </p:cNvCxnSpPr>
          <p:nvPr/>
        </p:nvCxnSpPr>
        <p:spPr>
          <a:xfrm flipV="1">
            <a:off x="1635280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8AE2F96F-E916-4F4F-B46B-93553BA94289}"/>
              </a:ext>
            </a:extLst>
          </p:cNvPr>
          <p:cNvCxnSpPr>
            <a:cxnSpLocks/>
          </p:cNvCxnSpPr>
          <p:nvPr/>
        </p:nvCxnSpPr>
        <p:spPr>
          <a:xfrm flipV="1">
            <a:off x="1784811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6861DE4C-01B4-4A6F-BBCB-F2ED43F4FCCA}"/>
              </a:ext>
            </a:extLst>
          </p:cNvPr>
          <p:cNvCxnSpPr>
            <a:cxnSpLocks/>
          </p:cNvCxnSpPr>
          <p:nvPr/>
        </p:nvCxnSpPr>
        <p:spPr>
          <a:xfrm flipV="1">
            <a:off x="1934343" y="3375660"/>
            <a:ext cx="0" cy="910594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B7019AB9-3897-4318-A40E-7F5C3EF8A2AB}"/>
              </a:ext>
            </a:extLst>
          </p:cNvPr>
          <p:cNvCxnSpPr>
            <a:cxnSpLocks/>
          </p:cNvCxnSpPr>
          <p:nvPr/>
        </p:nvCxnSpPr>
        <p:spPr>
          <a:xfrm flipV="1">
            <a:off x="2276947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D4BF8C84-FE46-451F-9A5F-7E5B3BD78238}"/>
              </a:ext>
            </a:extLst>
          </p:cNvPr>
          <p:cNvCxnSpPr>
            <a:cxnSpLocks/>
          </p:cNvCxnSpPr>
          <p:nvPr/>
        </p:nvCxnSpPr>
        <p:spPr>
          <a:xfrm flipV="1">
            <a:off x="2426478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C59DB0CE-43A7-455E-AD7F-BDAEE3E45840}"/>
              </a:ext>
            </a:extLst>
          </p:cNvPr>
          <p:cNvCxnSpPr>
            <a:cxnSpLocks/>
          </p:cNvCxnSpPr>
          <p:nvPr/>
        </p:nvCxnSpPr>
        <p:spPr>
          <a:xfrm flipV="1">
            <a:off x="2576010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A8F537E-F43D-4D39-9818-006C2EAEFB0D}"/>
              </a:ext>
            </a:extLst>
          </p:cNvPr>
          <p:cNvCxnSpPr>
            <a:cxnSpLocks/>
          </p:cNvCxnSpPr>
          <p:nvPr/>
        </p:nvCxnSpPr>
        <p:spPr>
          <a:xfrm flipV="1">
            <a:off x="2924883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53D62B9D-CBF6-4F61-B454-C1C2974BA7A2}"/>
              </a:ext>
            </a:extLst>
          </p:cNvPr>
          <p:cNvCxnSpPr>
            <a:cxnSpLocks/>
          </p:cNvCxnSpPr>
          <p:nvPr/>
        </p:nvCxnSpPr>
        <p:spPr>
          <a:xfrm flipV="1">
            <a:off x="3074414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04C05AC1-9A75-49C9-B864-C3E0A89EA6D2}"/>
              </a:ext>
            </a:extLst>
          </p:cNvPr>
          <p:cNvCxnSpPr>
            <a:cxnSpLocks/>
          </p:cNvCxnSpPr>
          <p:nvPr/>
        </p:nvCxnSpPr>
        <p:spPr>
          <a:xfrm flipV="1">
            <a:off x="3223946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078326B3-1625-4B45-BE7A-0F9081B0B799}"/>
              </a:ext>
            </a:extLst>
          </p:cNvPr>
          <p:cNvCxnSpPr>
            <a:cxnSpLocks/>
          </p:cNvCxnSpPr>
          <p:nvPr/>
        </p:nvCxnSpPr>
        <p:spPr>
          <a:xfrm flipV="1">
            <a:off x="3572819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AF29A067-F24C-407B-BF63-26998E6490DF}"/>
              </a:ext>
            </a:extLst>
          </p:cNvPr>
          <p:cNvCxnSpPr>
            <a:cxnSpLocks/>
          </p:cNvCxnSpPr>
          <p:nvPr/>
        </p:nvCxnSpPr>
        <p:spPr>
          <a:xfrm flipV="1">
            <a:off x="3722350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6C7EB06B-BC1D-4D2F-B6D8-1046D421A0DD}"/>
              </a:ext>
            </a:extLst>
          </p:cNvPr>
          <p:cNvCxnSpPr>
            <a:cxnSpLocks/>
          </p:cNvCxnSpPr>
          <p:nvPr/>
        </p:nvCxnSpPr>
        <p:spPr>
          <a:xfrm flipV="1">
            <a:off x="3871882" y="3375660"/>
            <a:ext cx="0" cy="91059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A73FC987-B404-448B-8A6E-62B9D59B6B98}"/>
              </a:ext>
            </a:extLst>
          </p:cNvPr>
          <p:cNvCxnSpPr>
            <a:cxnSpLocks/>
          </p:cNvCxnSpPr>
          <p:nvPr/>
        </p:nvCxnSpPr>
        <p:spPr>
          <a:xfrm flipV="1">
            <a:off x="4233877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AC62C4D0-E913-4F41-A971-5B92B059E989}"/>
              </a:ext>
            </a:extLst>
          </p:cNvPr>
          <p:cNvCxnSpPr>
            <a:cxnSpLocks/>
          </p:cNvCxnSpPr>
          <p:nvPr/>
        </p:nvCxnSpPr>
        <p:spPr>
          <a:xfrm flipV="1">
            <a:off x="4383408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EC6374F-86B8-45A3-915B-5BB531B0F06E}"/>
              </a:ext>
            </a:extLst>
          </p:cNvPr>
          <p:cNvCxnSpPr>
            <a:cxnSpLocks/>
          </p:cNvCxnSpPr>
          <p:nvPr/>
        </p:nvCxnSpPr>
        <p:spPr>
          <a:xfrm flipV="1">
            <a:off x="4532940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FBE86D1F-0EE1-4B58-998A-3D41D5068330}"/>
              </a:ext>
            </a:extLst>
          </p:cNvPr>
          <p:cNvCxnSpPr>
            <a:cxnSpLocks/>
          </p:cNvCxnSpPr>
          <p:nvPr/>
        </p:nvCxnSpPr>
        <p:spPr>
          <a:xfrm flipV="1">
            <a:off x="4864691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0C906E7B-55AD-4497-BD58-5D390817300F}"/>
              </a:ext>
            </a:extLst>
          </p:cNvPr>
          <p:cNvCxnSpPr>
            <a:cxnSpLocks/>
          </p:cNvCxnSpPr>
          <p:nvPr/>
        </p:nvCxnSpPr>
        <p:spPr>
          <a:xfrm flipV="1">
            <a:off x="5014222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DD48F616-89FC-4C18-B34B-B1B4AE072BEB}"/>
              </a:ext>
            </a:extLst>
          </p:cNvPr>
          <p:cNvCxnSpPr>
            <a:cxnSpLocks/>
          </p:cNvCxnSpPr>
          <p:nvPr/>
        </p:nvCxnSpPr>
        <p:spPr>
          <a:xfrm flipV="1">
            <a:off x="5163754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5D298BCB-AC1B-48FE-8FDC-7D78AA442593}"/>
              </a:ext>
            </a:extLst>
          </p:cNvPr>
          <p:cNvCxnSpPr>
            <a:cxnSpLocks/>
          </p:cNvCxnSpPr>
          <p:nvPr/>
        </p:nvCxnSpPr>
        <p:spPr>
          <a:xfrm flipH="1" flipV="1">
            <a:off x="5490824" y="2933700"/>
            <a:ext cx="23122" cy="135255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92EA5732-8A72-491B-8C3E-576F7091F909}"/>
              </a:ext>
            </a:extLst>
          </p:cNvPr>
          <p:cNvCxnSpPr>
            <a:cxnSpLocks/>
          </p:cNvCxnSpPr>
          <p:nvPr/>
        </p:nvCxnSpPr>
        <p:spPr>
          <a:xfrm flipV="1">
            <a:off x="5663477" y="2333628"/>
            <a:ext cx="0" cy="1952626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5738CD1C-3235-4FAE-A27C-A88BF37BA453}"/>
              </a:ext>
            </a:extLst>
          </p:cNvPr>
          <p:cNvCxnSpPr>
            <a:cxnSpLocks/>
          </p:cNvCxnSpPr>
          <p:nvPr/>
        </p:nvCxnSpPr>
        <p:spPr>
          <a:xfrm flipV="1">
            <a:off x="5813009" y="2080260"/>
            <a:ext cx="0" cy="220599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CF20021-AAD1-4072-985A-8758A91F83CF}"/>
              </a:ext>
            </a:extLst>
          </p:cNvPr>
          <p:cNvCxnSpPr>
            <a:cxnSpLocks/>
          </p:cNvCxnSpPr>
          <p:nvPr/>
        </p:nvCxnSpPr>
        <p:spPr>
          <a:xfrm flipV="1">
            <a:off x="6164563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B14B9806-4F8F-4203-B046-9F11B6257AE8}"/>
              </a:ext>
            </a:extLst>
          </p:cNvPr>
          <p:cNvCxnSpPr>
            <a:cxnSpLocks/>
          </p:cNvCxnSpPr>
          <p:nvPr/>
        </p:nvCxnSpPr>
        <p:spPr>
          <a:xfrm flipV="1">
            <a:off x="6314094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B46940CD-FAEE-4BFA-A011-28D88E9E7C2A}"/>
              </a:ext>
            </a:extLst>
          </p:cNvPr>
          <p:cNvCxnSpPr>
            <a:cxnSpLocks/>
          </p:cNvCxnSpPr>
          <p:nvPr/>
        </p:nvCxnSpPr>
        <p:spPr>
          <a:xfrm flipV="1">
            <a:off x="6463626" y="2597512"/>
            <a:ext cx="0" cy="1688743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FFEB1134-C5DF-4531-8DDF-C5189B99F47D}"/>
              </a:ext>
            </a:extLst>
          </p:cNvPr>
          <p:cNvCxnSpPr>
            <a:cxnSpLocks/>
          </p:cNvCxnSpPr>
          <p:nvPr/>
        </p:nvCxnSpPr>
        <p:spPr>
          <a:xfrm flipV="1">
            <a:off x="6812499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8C6F5CED-6087-481A-8B11-BE78EB8667D8}"/>
              </a:ext>
            </a:extLst>
          </p:cNvPr>
          <p:cNvCxnSpPr>
            <a:cxnSpLocks/>
          </p:cNvCxnSpPr>
          <p:nvPr/>
        </p:nvCxnSpPr>
        <p:spPr>
          <a:xfrm flipV="1">
            <a:off x="6962030" y="1824202"/>
            <a:ext cx="0" cy="2462052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6378327C-94FF-4AF8-9BFE-F73C58B6EFAF}"/>
              </a:ext>
            </a:extLst>
          </p:cNvPr>
          <p:cNvCxnSpPr>
            <a:cxnSpLocks/>
          </p:cNvCxnSpPr>
          <p:nvPr/>
        </p:nvCxnSpPr>
        <p:spPr>
          <a:xfrm flipV="1">
            <a:off x="7111562" y="1318260"/>
            <a:ext cx="0" cy="2967995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28DB7459-3BA1-44DD-AC47-D914E8E2173E}"/>
              </a:ext>
            </a:extLst>
          </p:cNvPr>
          <p:cNvCxnSpPr>
            <a:cxnSpLocks/>
          </p:cNvCxnSpPr>
          <p:nvPr/>
        </p:nvCxnSpPr>
        <p:spPr>
          <a:xfrm flipV="1">
            <a:off x="7460435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A982794-25E5-4601-9244-44B9515F2A5B}"/>
              </a:ext>
            </a:extLst>
          </p:cNvPr>
          <p:cNvCxnSpPr>
            <a:cxnSpLocks/>
          </p:cNvCxnSpPr>
          <p:nvPr/>
        </p:nvCxnSpPr>
        <p:spPr>
          <a:xfrm flipV="1">
            <a:off x="7609966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0B483334-4A27-442A-B9D0-640ADBF94B8B}"/>
              </a:ext>
            </a:extLst>
          </p:cNvPr>
          <p:cNvCxnSpPr>
            <a:cxnSpLocks/>
          </p:cNvCxnSpPr>
          <p:nvPr/>
        </p:nvCxnSpPr>
        <p:spPr>
          <a:xfrm flipV="1">
            <a:off x="7759498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2EE50108-77F9-4DAF-B511-FC2C43FFC0A9}"/>
              </a:ext>
            </a:extLst>
          </p:cNvPr>
          <p:cNvCxnSpPr>
            <a:cxnSpLocks/>
          </p:cNvCxnSpPr>
          <p:nvPr/>
        </p:nvCxnSpPr>
        <p:spPr>
          <a:xfrm flipV="1">
            <a:off x="8108377" y="3604260"/>
            <a:ext cx="0" cy="681994"/>
          </a:xfrm>
          <a:prstGeom prst="line">
            <a:avLst/>
          </a:prstGeom>
          <a:ln w="53975">
            <a:solidFill>
              <a:srgbClr val="FFA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536F902-E038-43FB-AC74-05B521D98B89}"/>
              </a:ext>
            </a:extLst>
          </p:cNvPr>
          <p:cNvCxnSpPr>
            <a:cxnSpLocks/>
          </p:cNvCxnSpPr>
          <p:nvPr/>
        </p:nvCxnSpPr>
        <p:spPr>
          <a:xfrm flipV="1">
            <a:off x="8257908" y="3101340"/>
            <a:ext cx="0" cy="1184914"/>
          </a:xfrm>
          <a:prstGeom prst="line">
            <a:avLst/>
          </a:prstGeom>
          <a:ln w="53975">
            <a:solidFill>
              <a:srgbClr val="97F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ABEC2D07-B47E-4021-9F4B-1C7FBFCD2B36}"/>
              </a:ext>
            </a:extLst>
          </p:cNvPr>
          <p:cNvCxnSpPr>
            <a:cxnSpLocks/>
          </p:cNvCxnSpPr>
          <p:nvPr/>
        </p:nvCxnSpPr>
        <p:spPr>
          <a:xfrm flipV="1">
            <a:off x="8407440" y="3693797"/>
            <a:ext cx="0" cy="592457"/>
          </a:xfrm>
          <a:prstGeom prst="line">
            <a:avLst/>
          </a:prstGeom>
          <a:ln w="53975">
            <a:solidFill>
              <a:srgbClr val="75F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사각형: 둥근 모서리 292">
            <a:extLst>
              <a:ext uri="{FF2B5EF4-FFF2-40B4-BE49-F238E27FC236}">
                <a16:creationId xmlns:a16="http://schemas.microsoft.com/office/drawing/2014/main" id="{A2F42264-27D5-4455-AD36-EE02AE89586E}"/>
              </a:ext>
            </a:extLst>
          </p:cNvPr>
          <p:cNvSpPr/>
          <p:nvPr/>
        </p:nvSpPr>
        <p:spPr>
          <a:xfrm>
            <a:off x="1493998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2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ADAB19AE-098A-4F9C-A7DD-457C3DA6FD08}"/>
              </a:ext>
            </a:extLst>
          </p:cNvPr>
          <p:cNvSpPr/>
          <p:nvPr/>
        </p:nvSpPr>
        <p:spPr>
          <a:xfrm>
            <a:off x="2144572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3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5" name="사각형: 둥근 모서리 294">
            <a:extLst>
              <a:ext uri="{FF2B5EF4-FFF2-40B4-BE49-F238E27FC236}">
                <a16:creationId xmlns:a16="http://schemas.microsoft.com/office/drawing/2014/main" id="{59525C5B-83AF-4533-AFBB-45805DE262CA}"/>
              </a:ext>
            </a:extLst>
          </p:cNvPr>
          <p:cNvSpPr/>
          <p:nvPr/>
        </p:nvSpPr>
        <p:spPr>
          <a:xfrm>
            <a:off x="2795146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4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6" name="사각형: 둥근 모서리 295">
            <a:extLst>
              <a:ext uri="{FF2B5EF4-FFF2-40B4-BE49-F238E27FC236}">
                <a16:creationId xmlns:a16="http://schemas.microsoft.com/office/drawing/2014/main" id="{57A1C7B9-8293-4C4A-BB1D-0119A0687710}"/>
              </a:ext>
            </a:extLst>
          </p:cNvPr>
          <p:cNvSpPr/>
          <p:nvPr/>
        </p:nvSpPr>
        <p:spPr>
          <a:xfrm>
            <a:off x="3445720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ED8C976C-FE66-47F1-AAAC-DD459D9446BF}"/>
              </a:ext>
            </a:extLst>
          </p:cNvPr>
          <p:cNvSpPr/>
          <p:nvPr/>
        </p:nvSpPr>
        <p:spPr>
          <a:xfrm>
            <a:off x="4096294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6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049DDDC0-66BB-49CB-A07F-799A49E17041}"/>
              </a:ext>
            </a:extLst>
          </p:cNvPr>
          <p:cNvSpPr/>
          <p:nvPr/>
        </p:nvSpPr>
        <p:spPr>
          <a:xfrm>
            <a:off x="4746868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7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99" name="사각형: 둥근 모서리 298">
            <a:extLst>
              <a:ext uri="{FF2B5EF4-FFF2-40B4-BE49-F238E27FC236}">
                <a16:creationId xmlns:a16="http://schemas.microsoft.com/office/drawing/2014/main" id="{16BAF4FB-6955-4AA0-A947-C2F25500226E}"/>
              </a:ext>
            </a:extLst>
          </p:cNvPr>
          <p:cNvSpPr/>
          <p:nvPr/>
        </p:nvSpPr>
        <p:spPr>
          <a:xfrm>
            <a:off x="5397442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8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0" name="사각형: 둥근 모서리 299">
            <a:extLst>
              <a:ext uri="{FF2B5EF4-FFF2-40B4-BE49-F238E27FC236}">
                <a16:creationId xmlns:a16="http://schemas.microsoft.com/office/drawing/2014/main" id="{088471F3-FE2E-46E9-8377-BE539288D212}"/>
              </a:ext>
            </a:extLst>
          </p:cNvPr>
          <p:cNvSpPr/>
          <p:nvPr/>
        </p:nvSpPr>
        <p:spPr>
          <a:xfrm>
            <a:off x="6048016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9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1" name="사각형: 둥근 모서리 300">
            <a:extLst>
              <a:ext uri="{FF2B5EF4-FFF2-40B4-BE49-F238E27FC236}">
                <a16:creationId xmlns:a16="http://schemas.microsoft.com/office/drawing/2014/main" id="{57EB861E-EF2D-47C2-A61E-C0D09B78E31E}"/>
              </a:ext>
            </a:extLst>
          </p:cNvPr>
          <p:cNvSpPr/>
          <p:nvPr/>
        </p:nvSpPr>
        <p:spPr>
          <a:xfrm>
            <a:off x="6698590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10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2" name="사각형: 둥근 모서리 301">
            <a:extLst>
              <a:ext uri="{FF2B5EF4-FFF2-40B4-BE49-F238E27FC236}">
                <a16:creationId xmlns:a16="http://schemas.microsoft.com/office/drawing/2014/main" id="{E1C4DE59-EBAF-4D06-AF62-40FDE52A6D47}"/>
              </a:ext>
            </a:extLst>
          </p:cNvPr>
          <p:cNvSpPr/>
          <p:nvPr/>
        </p:nvSpPr>
        <p:spPr>
          <a:xfrm>
            <a:off x="7349164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11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3" name="사각형: 둥근 모서리 302">
            <a:extLst>
              <a:ext uri="{FF2B5EF4-FFF2-40B4-BE49-F238E27FC236}">
                <a16:creationId xmlns:a16="http://schemas.microsoft.com/office/drawing/2014/main" id="{6B90D5BD-4224-4AC4-9B94-53F17DBB23EE}"/>
              </a:ext>
            </a:extLst>
          </p:cNvPr>
          <p:cNvSpPr/>
          <p:nvPr/>
        </p:nvSpPr>
        <p:spPr>
          <a:xfrm>
            <a:off x="7999737" y="4902507"/>
            <a:ext cx="593025" cy="31084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12</a:t>
            </a:r>
            <a:r>
              <a:rPr lang="ko-KR" altLang="en-US" sz="14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E08E0EE-9C91-4A30-9D52-7679B50503B9}"/>
              </a:ext>
            </a:extLst>
          </p:cNvPr>
          <p:cNvSpPr/>
          <p:nvPr/>
        </p:nvSpPr>
        <p:spPr>
          <a:xfrm>
            <a:off x="8930017" y="5787091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2B21A7C-9DDF-414D-9D4D-C7840BDCC2A4}"/>
              </a:ext>
            </a:extLst>
          </p:cNvPr>
          <p:cNvSpPr/>
          <p:nvPr/>
        </p:nvSpPr>
        <p:spPr>
          <a:xfrm>
            <a:off x="218627" y="5787092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7D51BBC-8958-449E-830A-85D09181A066}"/>
              </a:ext>
            </a:extLst>
          </p:cNvPr>
          <p:cNvSpPr txBox="1"/>
          <p:nvPr/>
        </p:nvSpPr>
        <p:spPr>
          <a:xfrm>
            <a:off x="541175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C82275B-4C72-4335-816C-96B9074DE341}"/>
              </a:ext>
            </a:extLst>
          </p:cNvPr>
          <p:cNvSpPr txBox="1"/>
          <p:nvPr/>
        </p:nvSpPr>
        <p:spPr>
          <a:xfrm>
            <a:off x="1785286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5E3E55DF-C929-41D0-95A7-EF45D4A63BFD}"/>
              </a:ext>
            </a:extLst>
          </p:cNvPr>
          <p:cNvSpPr txBox="1"/>
          <p:nvPr/>
        </p:nvSpPr>
        <p:spPr>
          <a:xfrm>
            <a:off x="3029397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95180BA-48BE-40C7-B656-67923E85187E}"/>
              </a:ext>
            </a:extLst>
          </p:cNvPr>
          <p:cNvSpPr txBox="1"/>
          <p:nvPr/>
        </p:nvSpPr>
        <p:spPr>
          <a:xfrm>
            <a:off x="4273508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929FBDA-E5FB-4C1C-96F4-CB2D1DC1026A}"/>
              </a:ext>
            </a:extLst>
          </p:cNvPr>
          <p:cNvSpPr txBox="1"/>
          <p:nvPr/>
        </p:nvSpPr>
        <p:spPr>
          <a:xfrm>
            <a:off x="5517619" y="645889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08D6FA6-C3FD-49A5-89C7-6C72DF62C687}"/>
              </a:ext>
            </a:extLst>
          </p:cNvPr>
          <p:cNvSpPr txBox="1"/>
          <p:nvPr/>
        </p:nvSpPr>
        <p:spPr>
          <a:xfrm>
            <a:off x="6761730" y="6407684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ED90D1D-8885-492A-A9FC-6D00BCB502D5}"/>
              </a:ext>
            </a:extLst>
          </p:cNvPr>
          <p:cNvSpPr txBox="1"/>
          <p:nvPr/>
        </p:nvSpPr>
        <p:spPr>
          <a:xfrm>
            <a:off x="8005840" y="6407684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313" name="직선 연결선 312">
            <a:extLst>
              <a:ext uri="{FF2B5EF4-FFF2-40B4-BE49-F238E27FC236}">
                <a16:creationId xmlns:a16="http://schemas.microsoft.com/office/drawing/2014/main" id="{B326A242-52C9-4499-95CD-AAEEAACD74F5}"/>
              </a:ext>
            </a:extLst>
          </p:cNvPr>
          <p:cNvCxnSpPr>
            <a:cxnSpLocks/>
          </p:cNvCxnSpPr>
          <p:nvPr/>
        </p:nvCxnSpPr>
        <p:spPr>
          <a:xfrm>
            <a:off x="484107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616E7707-00DB-431F-B7A4-A85FA9021679}"/>
              </a:ext>
            </a:extLst>
          </p:cNvPr>
          <p:cNvCxnSpPr>
            <a:cxnSpLocks/>
          </p:cNvCxnSpPr>
          <p:nvPr/>
        </p:nvCxnSpPr>
        <p:spPr>
          <a:xfrm>
            <a:off x="1728218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>
            <a:extLst>
              <a:ext uri="{FF2B5EF4-FFF2-40B4-BE49-F238E27FC236}">
                <a16:creationId xmlns:a16="http://schemas.microsoft.com/office/drawing/2014/main" id="{72F13355-6661-4B3B-9B6B-E9A474144198}"/>
              </a:ext>
            </a:extLst>
          </p:cNvPr>
          <p:cNvCxnSpPr>
            <a:cxnSpLocks/>
          </p:cNvCxnSpPr>
          <p:nvPr/>
        </p:nvCxnSpPr>
        <p:spPr>
          <a:xfrm>
            <a:off x="2972329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7C935743-2D82-4BD6-921F-AC867FFA0DA2}"/>
              </a:ext>
            </a:extLst>
          </p:cNvPr>
          <p:cNvCxnSpPr>
            <a:cxnSpLocks/>
          </p:cNvCxnSpPr>
          <p:nvPr/>
        </p:nvCxnSpPr>
        <p:spPr>
          <a:xfrm>
            <a:off x="4216440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2274DED7-3FF1-47BC-956F-A504B2AB0813}"/>
              </a:ext>
            </a:extLst>
          </p:cNvPr>
          <p:cNvCxnSpPr>
            <a:cxnSpLocks/>
          </p:cNvCxnSpPr>
          <p:nvPr/>
        </p:nvCxnSpPr>
        <p:spPr>
          <a:xfrm>
            <a:off x="5460551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2447DFB3-781A-4F2F-AAEE-AC5E5D8E5ABC}"/>
              </a:ext>
            </a:extLst>
          </p:cNvPr>
          <p:cNvCxnSpPr>
            <a:cxnSpLocks/>
          </p:cNvCxnSpPr>
          <p:nvPr/>
        </p:nvCxnSpPr>
        <p:spPr>
          <a:xfrm>
            <a:off x="6704662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 318">
            <a:extLst>
              <a:ext uri="{FF2B5EF4-FFF2-40B4-BE49-F238E27FC236}">
                <a16:creationId xmlns:a16="http://schemas.microsoft.com/office/drawing/2014/main" id="{F72A744E-675E-4A1E-9BF5-19DAF0FDA021}"/>
              </a:ext>
            </a:extLst>
          </p:cNvPr>
          <p:cNvCxnSpPr>
            <a:cxnSpLocks/>
          </p:cNvCxnSpPr>
          <p:nvPr/>
        </p:nvCxnSpPr>
        <p:spPr>
          <a:xfrm>
            <a:off x="7948771" y="7199267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사각형: 둥근 모서리 319">
            <a:extLst>
              <a:ext uri="{FF2B5EF4-FFF2-40B4-BE49-F238E27FC236}">
                <a16:creationId xmlns:a16="http://schemas.microsoft.com/office/drawing/2014/main" id="{2A99A0F8-4383-40AC-B50E-66B726A225A9}"/>
              </a:ext>
            </a:extLst>
          </p:cNvPr>
          <p:cNvSpPr/>
          <p:nvPr/>
        </p:nvSpPr>
        <p:spPr>
          <a:xfrm>
            <a:off x="484107" y="7356097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1" name="사각형: 둥근 모서리 320">
            <a:extLst>
              <a:ext uri="{FF2B5EF4-FFF2-40B4-BE49-F238E27FC236}">
                <a16:creationId xmlns:a16="http://schemas.microsoft.com/office/drawing/2014/main" id="{F0D200C6-57C3-4031-8BF5-F6E3D1DB133D}"/>
              </a:ext>
            </a:extLst>
          </p:cNvPr>
          <p:cNvSpPr/>
          <p:nvPr/>
        </p:nvSpPr>
        <p:spPr>
          <a:xfrm>
            <a:off x="1728950" y="7356097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2" name="사각형: 둥근 모서리 321">
            <a:extLst>
              <a:ext uri="{FF2B5EF4-FFF2-40B4-BE49-F238E27FC236}">
                <a16:creationId xmlns:a16="http://schemas.microsoft.com/office/drawing/2014/main" id="{391B9232-9317-49B1-9EBF-17C802F9A212}"/>
              </a:ext>
            </a:extLst>
          </p:cNvPr>
          <p:cNvSpPr/>
          <p:nvPr/>
        </p:nvSpPr>
        <p:spPr>
          <a:xfrm>
            <a:off x="2973793" y="7356097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3" name="사각형: 둥근 모서리 322">
            <a:extLst>
              <a:ext uri="{FF2B5EF4-FFF2-40B4-BE49-F238E27FC236}">
                <a16:creationId xmlns:a16="http://schemas.microsoft.com/office/drawing/2014/main" id="{81848F62-CA38-405C-9A01-FA779382B132}"/>
              </a:ext>
            </a:extLst>
          </p:cNvPr>
          <p:cNvSpPr/>
          <p:nvPr/>
        </p:nvSpPr>
        <p:spPr>
          <a:xfrm>
            <a:off x="4218636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00DE97B0-C834-47D5-B421-0B3B13219741}"/>
              </a:ext>
            </a:extLst>
          </p:cNvPr>
          <p:cNvSpPr/>
          <p:nvPr/>
        </p:nvSpPr>
        <p:spPr>
          <a:xfrm>
            <a:off x="5463479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5" name="사각형: 둥근 모서리 324">
            <a:extLst>
              <a:ext uri="{FF2B5EF4-FFF2-40B4-BE49-F238E27FC236}">
                <a16:creationId xmlns:a16="http://schemas.microsoft.com/office/drawing/2014/main" id="{3E772975-0EF7-4757-81E2-02D3282625AF}"/>
              </a:ext>
            </a:extLst>
          </p:cNvPr>
          <p:cNvSpPr/>
          <p:nvPr/>
        </p:nvSpPr>
        <p:spPr>
          <a:xfrm>
            <a:off x="6708322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6" name="사각형: 둥근 모서리 325">
            <a:extLst>
              <a:ext uri="{FF2B5EF4-FFF2-40B4-BE49-F238E27FC236}">
                <a16:creationId xmlns:a16="http://schemas.microsoft.com/office/drawing/2014/main" id="{F60AA4FF-785B-4203-826F-B09EDD2F5654}"/>
              </a:ext>
            </a:extLst>
          </p:cNvPr>
          <p:cNvSpPr/>
          <p:nvPr/>
        </p:nvSpPr>
        <p:spPr>
          <a:xfrm>
            <a:off x="7953165" y="7356097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7" name="사각형: 둥근 모서리 326">
            <a:extLst>
              <a:ext uri="{FF2B5EF4-FFF2-40B4-BE49-F238E27FC236}">
                <a16:creationId xmlns:a16="http://schemas.microsoft.com/office/drawing/2014/main" id="{A7770CBC-B307-413A-8097-7484FB050C44}"/>
              </a:ext>
            </a:extLst>
          </p:cNvPr>
          <p:cNvSpPr/>
          <p:nvPr/>
        </p:nvSpPr>
        <p:spPr>
          <a:xfrm>
            <a:off x="484107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8" name="사각형: 둥근 모서리 327">
            <a:extLst>
              <a:ext uri="{FF2B5EF4-FFF2-40B4-BE49-F238E27FC236}">
                <a16:creationId xmlns:a16="http://schemas.microsoft.com/office/drawing/2014/main" id="{4653BB32-0ACF-428A-9F91-96B1282EFBAB}"/>
              </a:ext>
            </a:extLst>
          </p:cNvPr>
          <p:cNvSpPr/>
          <p:nvPr/>
        </p:nvSpPr>
        <p:spPr>
          <a:xfrm>
            <a:off x="1728950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9" name="사각형: 둥근 모서리 328">
            <a:extLst>
              <a:ext uri="{FF2B5EF4-FFF2-40B4-BE49-F238E27FC236}">
                <a16:creationId xmlns:a16="http://schemas.microsoft.com/office/drawing/2014/main" id="{49946457-6B8F-44B9-A33C-70DDB82EB718}"/>
              </a:ext>
            </a:extLst>
          </p:cNvPr>
          <p:cNvSpPr/>
          <p:nvPr/>
        </p:nvSpPr>
        <p:spPr>
          <a:xfrm>
            <a:off x="2973793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F6D674D9-AAA7-469A-959F-5753F09CAE36}"/>
              </a:ext>
            </a:extLst>
          </p:cNvPr>
          <p:cNvSpPr/>
          <p:nvPr/>
        </p:nvSpPr>
        <p:spPr>
          <a:xfrm>
            <a:off x="4218636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1" name="사각형: 둥근 모서리 330">
            <a:extLst>
              <a:ext uri="{FF2B5EF4-FFF2-40B4-BE49-F238E27FC236}">
                <a16:creationId xmlns:a16="http://schemas.microsoft.com/office/drawing/2014/main" id="{BA78E680-E7BB-4432-8478-CF2307A861BF}"/>
              </a:ext>
            </a:extLst>
          </p:cNvPr>
          <p:cNvSpPr/>
          <p:nvPr/>
        </p:nvSpPr>
        <p:spPr>
          <a:xfrm>
            <a:off x="5463479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2" name="사각형: 둥근 모서리 331">
            <a:extLst>
              <a:ext uri="{FF2B5EF4-FFF2-40B4-BE49-F238E27FC236}">
                <a16:creationId xmlns:a16="http://schemas.microsoft.com/office/drawing/2014/main" id="{34979C89-27E8-41F5-91CD-17F0224AD0E4}"/>
              </a:ext>
            </a:extLst>
          </p:cNvPr>
          <p:cNvSpPr/>
          <p:nvPr/>
        </p:nvSpPr>
        <p:spPr>
          <a:xfrm>
            <a:off x="6708322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3" name="사각형: 둥근 모서리 332">
            <a:extLst>
              <a:ext uri="{FF2B5EF4-FFF2-40B4-BE49-F238E27FC236}">
                <a16:creationId xmlns:a16="http://schemas.microsoft.com/office/drawing/2014/main" id="{D4D40EF6-F422-4A80-A565-B0158AE19501}"/>
              </a:ext>
            </a:extLst>
          </p:cNvPr>
          <p:cNvSpPr/>
          <p:nvPr/>
        </p:nvSpPr>
        <p:spPr>
          <a:xfrm>
            <a:off x="7953165" y="8198892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4" name="사각형: 둥근 모서리 333">
            <a:extLst>
              <a:ext uri="{FF2B5EF4-FFF2-40B4-BE49-F238E27FC236}">
                <a16:creationId xmlns:a16="http://schemas.microsoft.com/office/drawing/2014/main" id="{035532DB-F6FD-4CC3-9109-6A86C1581A6E}"/>
              </a:ext>
            </a:extLst>
          </p:cNvPr>
          <p:cNvSpPr/>
          <p:nvPr/>
        </p:nvSpPr>
        <p:spPr>
          <a:xfrm>
            <a:off x="484107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5F3EB4A6-F367-4D40-AB3F-212A85DF0434}"/>
              </a:ext>
            </a:extLst>
          </p:cNvPr>
          <p:cNvSpPr/>
          <p:nvPr/>
        </p:nvSpPr>
        <p:spPr>
          <a:xfrm>
            <a:off x="1728950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6" name="사각형: 둥근 모서리 335">
            <a:extLst>
              <a:ext uri="{FF2B5EF4-FFF2-40B4-BE49-F238E27FC236}">
                <a16:creationId xmlns:a16="http://schemas.microsoft.com/office/drawing/2014/main" id="{0F332E42-EA45-47AF-BCA6-8F592061AF8F}"/>
              </a:ext>
            </a:extLst>
          </p:cNvPr>
          <p:cNvSpPr/>
          <p:nvPr/>
        </p:nvSpPr>
        <p:spPr>
          <a:xfrm>
            <a:off x="2973793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7EC0DCC9-EE09-4DC9-BD45-B2785523CC33}"/>
              </a:ext>
            </a:extLst>
          </p:cNvPr>
          <p:cNvSpPr/>
          <p:nvPr/>
        </p:nvSpPr>
        <p:spPr>
          <a:xfrm>
            <a:off x="4218636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0A93BE1B-9DA8-4410-8A5C-6FAA78F4D13A}"/>
              </a:ext>
            </a:extLst>
          </p:cNvPr>
          <p:cNvSpPr/>
          <p:nvPr/>
        </p:nvSpPr>
        <p:spPr>
          <a:xfrm>
            <a:off x="5463479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DFFF8DCF-ED66-48CF-A7AE-CB3FD1DA1CA3}"/>
              </a:ext>
            </a:extLst>
          </p:cNvPr>
          <p:cNvSpPr/>
          <p:nvPr/>
        </p:nvSpPr>
        <p:spPr>
          <a:xfrm>
            <a:off x="6708322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C4CCD8A2-B710-47B5-B880-4CE05BD50F26}"/>
              </a:ext>
            </a:extLst>
          </p:cNvPr>
          <p:cNvSpPr/>
          <p:nvPr/>
        </p:nvSpPr>
        <p:spPr>
          <a:xfrm>
            <a:off x="7953165" y="904093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C1AD9147-0E6C-4A8D-94C3-FC6288AB1356}"/>
              </a:ext>
            </a:extLst>
          </p:cNvPr>
          <p:cNvSpPr/>
          <p:nvPr/>
        </p:nvSpPr>
        <p:spPr>
          <a:xfrm>
            <a:off x="484107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0CBB4A75-170B-4D29-890F-256EF5F64867}"/>
              </a:ext>
            </a:extLst>
          </p:cNvPr>
          <p:cNvSpPr/>
          <p:nvPr/>
        </p:nvSpPr>
        <p:spPr>
          <a:xfrm>
            <a:off x="1728950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21F568A8-5AA6-47DC-80B7-5BB90CAFAC3D}"/>
              </a:ext>
            </a:extLst>
          </p:cNvPr>
          <p:cNvSpPr/>
          <p:nvPr/>
        </p:nvSpPr>
        <p:spPr>
          <a:xfrm>
            <a:off x="2973793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DBB4549C-DF85-4F21-8E7F-D232482D7CF7}"/>
              </a:ext>
            </a:extLst>
          </p:cNvPr>
          <p:cNvSpPr/>
          <p:nvPr/>
        </p:nvSpPr>
        <p:spPr>
          <a:xfrm>
            <a:off x="4218636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9F3A4A2F-268F-467E-AC7F-07885EE267AB}"/>
              </a:ext>
            </a:extLst>
          </p:cNvPr>
          <p:cNvSpPr/>
          <p:nvPr/>
        </p:nvSpPr>
        <p:spPr>
          <a:xfrm>
            <a:off x="5463479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5C0EC22D-41B8-44DE-9D20-489A63B5D550}"/>
              </a:ext>
            </a:extLst>
          </p:cNvPr>
          <p:cNvSpPr/>
          <p:nvPr/>
        </p:nvSpPr>
        <p:spPr>
          <a:xfrm>
            <a:off x="6708322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67831D50-DF19-4F85-93ED-C25BB7F5DEA2}"/>
              </a:ext>
            </a:extLst>
          </p:cNvPr>
          <p:cNvSpPr/>
          <p:nvPr/>
        </p:nvSpPr>
        <p:spPr>
          <a:xfrm>
            <a:off x="7953165" y="988296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E4276F01-08E6-46FF-96C1-6DF22F23F453}"/>
              </a:ext>
            </a:extLst>
          </p:cNvPr>
          <p:cNvSpPr/>
          <p:nvPr/>
        </p:nvSpPr>
        <p:spPr>
          <a:xfrm>
            <a:off x="484107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B715F8C6-2DBF-4439-A1F3-55F0829E764D}"/>
              </a:ext>
            </a:extLst>
          </p:cNvPr>
          <p:cNvSpPr/>
          <p:nvPr/>
        </p:nvSpPr>
        <p:spPr>
          <a:xfrm>
            <a:off x="1728950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894C9D08-1281-42B3-8197-2017B765CF0D}"/>
              </a:ext>
            </a:extLst>
          </p:cNvPr>
          <p:cNvSpPr/>
          <p:nvPr/>
        </p:nvSpPr>
        <p:spPr>
          <a:xfrm>
            <a:off x="2973793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818459DD-1D5A-47E8-97DC-3CF7F872AD97}"/>
              </a:ext>
            </a:extLst>
          </p:cNvPr>
          <p:cNvSpPr/>
          <p:nvPr/>
        </p:nvSpPr>
        <p:spPr>
          <a:xfrm>
            <a:off x="4218636" y="10732612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290FAE7F-D3A1-4B3E-A488-B5A4B1BE6569}"/>
              </a:ext>
            </a:extLst>
          </p:cNvPr>
          <p:cNvSpPr/>
          <p:nvPr/>
        </p:nvSpPr>
        <p:spPr>
          <a:xfrm>
            <a:off x="5463479" y="10732612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A53759E1-9DAF-4D9F-98C1-744497F1B6EC}"/>
              </a:ext>
            </a:extLst>
          </p:cNvPr>
          <p:cNvSpPr/>
          <p:nvPr/>
        </p:nvSpPr>
        <p:spPr>
          <a:xfrm>
            <a:off x="6708322" y="10732612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79DCA281-D2D2-452B-88BF-4DE83245D5D9}"/>
              </a:ext>
            </a:extLst>
          </p:cNvPr>
          <p:cNvSpPr/>
          <p:nvPr/>
        </p:nvSpPr>
        <p:spPr>
          <a:xfrm>
            <a:off x="7953165" y="10732612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6F18CA7B-BB22-47DF-B3C5-51D59FB8C78D}"/>
              </a:ext>
            </a:extLst>
          </p:cNvPr>
          <p:cNvSpPr/>
          <p:nvPr/>
        </p:nvSpPr>
        <p:spPr>
          <a:xfrm>
            <a:off x="4366726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A1238557-AF4E-4DE2-B22E-77AB7981DA19}"/>
              </a:ext>
            </a:extLst>
          </p:cNvPr>
          <p:cNvSpPr/>
          <p:nvPr/>
        </p:nvSpPr>
        <p:spPr>
          <a:xfrm>
            <a:off x="5605174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78E65046-6ABE-402B-BAAB-F6BC9A13FD3A}"/>
              </a:ext>
            </a:extLst>
          </p:cNvPr>
          <p:cNvSpPr/>
          <p:nvPr/>
        </p:nvSpPr>
        <p:spPr>
          <a:xfrm>
            <a:off x="6849285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D727603F-8042-428E-8CF0-BA7BB9AEDC69}"/>
              </a:ext>
            </a:extLst>
          </p:cNvPr>
          <p:cNvSpPr/>
          <p:nvPr/>
        </p:nvSpPr>
        <p:spPr>
          <a:xfrm>
            <a:off x="8093394" y="776518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4258EBB0-18D0-4DC9-885F-D425BF933241}"/>
              </a:ext>
            </a:extLst>
          </p:cNvPr>
          <p:cNvSpPr/>
          <p:nvPr/>
        </p:nvSpPr>
        <p:spPr>
          <a:xfrm>
            <a:off x="4366726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90FBF7D6-C8A9-41E2-A129-21DC66613ECA}"/>
              </a:ext>
            </a:extLst>
          </p:cNvPr>
          <p:cNvSpPr/>
          <p:nvPr/>
        </p:nvSpPr>
        <p:spPr>
          <a:xfrm>
            <a:off x="5605174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01A2E4F1-D32C-499B-B0F8-950E696DAEE1}"/>
              </a:ext>
            </a:extLst>
          </p:cNvPr>
          <p:cNvSpPr/>
          <p:nvPr/>
        </p:nvSpPr>
        <p:spPr>
          <a:xfrm>
            <a:off x="6849285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128FC0BA-E816-4169-9DF8-3051CADB8EFE}"/>
              </a:ext>
            </a:extLst>
          </p:cNvPr>
          <p:cNvSpPr/>
          <p:nvPr/>
        </p:nvSpPr>
        <p:spPr>
          <a:xfrm>
            <a:off x="8093394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D566C2B2-DCB0-4099-960F-3A1B1156DB7E}"/>
              </a:ext>
            </a:extLst>
          </p:cNvPr>
          <p:cNvSpPr/>
          <p:nvPr/>
        </p:nvSpPr>
        <p:spPr>
          <a:xfrm>
            <a:off x="628731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EECCD753-6E6C-4582-83E9-80C5F2A9C3EF}"/>
              </a:ext>
            </a:extLst>
          </p:cNvPr>
          <p:cNvSpPr/>
          <p:nvPr/>
        </p:nvSpPr>
        <p:spPr>
          <a:xfrm>
            <a:off x="1873574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1A0AEC2D-563E-4BDC-8E3B-39643B1BE2DC}"/>
              </a:ext>
            </a:extLst>
          </p:cNvPr>
          <p:cNvSpPr/>
          <p:nvPr/>
        </p:nvSpPr>
        <p:spPr>
          <a:xfrm>
            <a:off x="3118417" y="859860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258C2785-392A-414F-8F99-F962253F3AB9}"/>
              </a:ext>
            </a:extLst>
          </p:cNvPr>
          <p:cNvSpPr/>
          <p:nvPr/>
        </p:nvSpPr>
        <p:spPr>
          <a:xfrm>
            <a:off x="4366726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A5B2B043-C4B4-4850-8A96-1614F736A0ED}"/>
              </a:ext>
            </a:extLst>
          </p:cNvPr>
          <p:cNvSpPr/>
          <p:nvPr/>
        </p:nvSpPr>
        <p:spPr>
          <a:xfrm>
            <a:off x="5605174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07AD2B26-49CF-4423-AC43-D5634694F4C6}"/>
              </a:ext>
            </a:extLst>
          </p:cNvPr>
          <p:cNvSpPr/>
          <p:nvPr/>
        </p:nvSpPr>
        <p:spPr>
          <a:xfrm>
            <a:off x="6849285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E0ED15BF-4DDA-434D-8D0A-851108DA68C0}"/>
              </a:ext>
            </a:extLst>
          </p:cNvPr>
          <p:cNvSpPr/>
          <p:nvPr/>
        </p:nvSpPr>
        <p:spPr>
          <a:xfrm>
            <a:off x="8093394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31056105-CA32-4F58-B973-4E5BE786AB03}"/>
              </a:ext>
            </a:extLst>
          </p:cNvPr>
          <p:cNvSpPr/>
          <p:nvPr/>
        </p:nvSpPr>
        <p:spPr>
          <a:xfrm>
            <a:off x="628731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1" name="사각형: 둥근 모서리 370">
            <a:extLst>
              <a:ext uri="{FF2B5EF4-FFF2-40B4-BE49-F238E27FC236}">
                <a16:creationId xmlns:a16="http://schemas.microsoft.com/office/drawing/2014/main" id="{7328F284-7FE2-46EA-B602-3471BD833413}"/>
              </a:ext>
            </a:extLst>
          </p:cNvPr>
          <p:cNvSpPr/>
          <p:nvPr/>
        </p:nvSpPr>
        <p:spPr>
          <a:xfrm>
            <a:off x="1873574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CDDC8C01-76BE-40E2-8A38-14A0DFB04701}"/>
              </a:ext>
            </a:extLst>
          </p:cNvPr>
          <p:cNvSpPr/>
          <p:nvPr/>
        </p:nvSpPr>
        <p:spPr>
          <a:xfrm>
            <a:off x="3118417" y="9440608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3" name="사각형: 둥근 모서리 372">
            <a:extLst>
              <a:ext uri="{FF2B5EF4-FFF2-40B4-BE49-F238E27FC236}">
                <a16:creationId xmlns:a16="http://schemas.microsoft.com/office/drawing/2014/main" id="{F05FBBF6-C631-4935-BD66-3A0AE75A4402}"/>
              </a:ext>
            </a:extLst>
          </p:cNvPr>
          <p:cNvSpPr/>
          <p:nvPr/>
        </p:nvSpPr>
        <p:spPr>
          <a:xfrm>
            <a:off x="4366726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7192CB51-CE55-4B35-82CF-605790C4675D}"/>
              </a:ext>
            </a:extLst>
          </p:cNvPr>
          <p:cNvSpPr/>
          <p:nvPr/>
        </p:nvSpPr>
        <p:spPr>
          <a:xfrm>
            <a:off x="5605174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87116217-7501-4FBB-9EF7-0D08E3D2D167}"/>
              </a:ext>
            </a:extLst>
          </p:cNvPr>
          <p:cNvSpPr/>
          <p:nvPr/>
        </p:nvSpPr>
        <p:spPr>
          <a:xfrm>
            <a:off x="6849285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2EE4B5FB-1A7B-43D1-8748-68F752453330}"/>
              </a:ext>
            </a:extLst>
          </p:cNvPr>
          <p:cNvSpPr/>
          <p:nvPr/>
        </p:nvSpPr>
        <p:spPr>
          <a:xfrm>
            <a:off x="8093394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306C0FA1-5C6F-4F88-AC33-A0F92AA256DA}"/>
              </a:ext>
            </a:extLst>
          </p:cNvPr>
          <p:cNvSpPr/>
          <p:nvPr/>
        </p:nvSpPr>
        <p:spPr>
          <a:xfrm>
            <a:off x="628731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8" name="사각형: 둥근 모서리 377">
            <a:extLst>
              <a:ext uri="{FF2B5EF4-FFF2-40B4-BE49-F238E27FC236}">
                <a16:creationId xmlns:a16="http://schemas.microsoft.com/office/drawing/2014/main" id="{0DD61730-2FB4-4CA6-86F4-F32CE2F4F5F5}"/>
              </a:ext>
            </a:extLst>
          </p:cNvPr>
          <p:cNvSpPr/>
          <p:nvPr/>
        </p:nvSpPr>
        <p:spPr>
          <a:xfrm>
            <a:off x="1873574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9" name="사각형: 둥근 모서리 378">
            <a:extLst>
              <a:ext uri="{FF2B5EF4-FFF2-40B4-BE49-F238E27FC236}">
                <a16:creationId xmlns:a16="http://schemas.microsoft.com/office/drawing/2014/main" id="{3E759443-C65B-4F03-91D6-B9EBB733C24C}"/>
              </a:ext>
            </a:extLst>
          </p:cNvPr>
          <p:cNvSpPr/>
          <p:nvPr/>
        </p:nvSpPr>
        <p:spPr>
          <a:xfrm>
            <a:off x="3118417" y="1028264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0" name="사각형: 둥근 모서리 379">
            <a:extLst>
              <a:ext uri="{FF2B5EF4-FFF2-40B4-BE49-F238E27FC236}">
                <a16:creationId xmlns:a16="http://schemas.microsoft.com/office/drawing/2014/main" id="{B7AA109D-CCDD-465C-91F1-9E1D3645BC72}"/>
              </a:ext>
            </a:extLst>
          </p:cNvPr>
          <p:cNvSpPr/>
          <p:nvPr/>
        </p:nvSpPr>
        <p:spPr>
          <a:xfrm>
            <a:off x="4366726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1" name="사각형: 둥근 모서리 380">
            <a:extLst>
              <a:ext uri="{FF2B5EF4-FFF2-40B4-BE49-F238E27FC236}">
                <a16:creationId xmlns:a16="http://schemas.microsoft.com/office/drawing/2014/main" id="{019C6883-DE7F-42B2-9265-55B915308560}"/>
              </a:ext>
            </a:extLst>
          </p:cNvPr>
          <p:cNvSpPr/>
          <p:nvPr/>
        </p:nvSpPr>
        <p:spPr>
          <a:xfrm>
            <a:off x="5605174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44D68A1C-84E3-44D3-B8B5-05A9F8C4CD0B}"/>
              </a:ext>
            </a:extLst>
          </p:cNvPr>
          <p:cNvSpPr/>
          <p:nvPr/>
        </p:nvSpPr>
        <p:spPr>
          <a:xfrm>
            <a:off x="6849285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3" name="사각형: 둥근 모서리 382">
            <a:extLst>
              <a:ext uri="{FF2B5EF4-FFF2-40B4-BE49-F238E27FC236}">
                <a16:creationId xmlns:a16="http://schemas.microsoft.com/office/drawing/2014/main" id="{5474D5B6-C7EB-484B-98A8-A37443110E62}"/>
              </a:ext>
            </a:extLst>
          </p:cNvPr>
          <p:cNvSpPr/>
          <p:nvPr/>
        </p:nvSpPr>
        <p:spPr>
          <a:xfrm>
            <a:off x="628731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4" name="사각형: 둥근 모서리 383">
            <a:extLst>
              <a:ext uri="{FF2B5EF4-FFF2-40B4-BE49-F238E27FC236}">
                <a16:creationId xmlns:a16="http://schemas.microsoft.com/office/drawing/2014/main" id="{A5B027DA-CCE1-4F36-B7C7-87009BB4C008}"/>
              </a:ext>
            </a:extLst>
          </p:cNvPr>
          <p:cNvSpPr/>
          <p:nvPr/>
        </p:nvSpPr>
        <p:spPr>
          <a:xfrm>
            <a:off x="1873574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5" name="사각형: 둥근 모서리 384">
            <a:extLst>
              <a:ext uri="{FF2B5EF4-FFF2-40B4-BE49-F238E27FC236}">
                <a16:creationId xmlns:a16="http://schemas.microsoft.com/office/drawing/2014/main" id="{496A161C-CF1C-4469-8015-0EA12F851C32}"/>
              </a:ext>
            </a:extLst>
          </p:cNvPr>
          <p:cNvSpPr/>
          <p:nvPr/>
        </p:nvSpPr>
        <p:spPr>
          <a:xfrm>
            <a:off x="3118417" y="11132290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688C2AB5-DF91-49C0-A2F4-31198790968B}"/>
              </a:ext>
            </a:extLst>
          </p:cNvPr>
          <p:cNvSpPr/>
          <p:nvPr/>
        </p:nvSpPr>
        <p:spPr>
          <a:xfrm>
            <a:off x="4055293" y="5931558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BDB07C7-1825-452B-A8CA-A4BBFECC78B9}"/>
              </a:ext>
            </a:extLst>
          </p:cNvPr>
          <p:cNvSpPr/>
          <p:nvPr/>
        </p:nvSpPr>
        <p:spPr>
          <a:xfrm>
            <a:off x="8930018" y="5931558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96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7CCEDC-127D-40D4-A072-86A88791F2B1}"/>
              </a:ext>
            </a:extLst>
          </p:cNvPr>
          <p:cNvSpPr/>
          <p:nvPr/>
        </p:nvSpPr>
        <p:spPr>
          <a:xfrm>
            <a:off x="8930017" y="662474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FABCA5-6CAB-45C6-AEBC-05E937F9FA92}"/>
              </a:ext>
            </a:extLst>
          </p:cNvPr>
          <p:cNvSpPr/>
          <p:nvPr/>
        </p:nvSpPr>
        <p:spPr>
          <a:xfrm>
            <a:off x="218627" y="662475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C6FC6-1F88-46CF-9BCE-EDD77E2A8646}"/>
              </a:ext>
            </a:extLst>
          </p:cNvPr>
          <p:cNvSpPr txBox="1"/>
          <p:nvPr/>
        </p:nvSpPr>
        <p:spPr>
          <a:xfrm>
            <a:off x="541175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3FC90-C789-4271-86E0-43F5F592F284}"/>
              </a:ext>
            </a:extLst>
          </p:cNvPr>
          <p:cNvSpPr txBox="1"/>
          <p:nvPr/>
        </p:nvSpPr>
        <p:spPr>
          <a:xfrm>
            <a:off x="1785286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4FF17-4DAF-459B-8B7D-8598D16B03CD}"/>
              </a:ext>
            </a:extLst>
          </p:cNvPr>
          <p:cNvSpPr txBox="1"/>
          <p:nvPr/>
        </p:nvSpPr>
        <p:spPr>
          <a:xfrm>
            <a:off x="3029397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B171D-BAE4-4803-8C61-6765D5FEB888}"/>
              </a:ext>
            </a:extLst>
          </p:cNvPr>
          <p:cNvSpPr txBox="1"/>
          <p:nvPr/>
        </p:nvSpPr>
        <p:spPr>
          <a:xfrm>
            <a:off x="4273508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AA9FE-709F-44BE-9C0E-0CC2E394FB00}"/>
              </a:ext>
            </a:extLst>
          </p:cNvPr>
          <p:cNvSpPr txBox="1"/>
          <p:nvPr/>
        </p:nvSpPr>
        <p:spPr>
          <a:xfrm>
            <a:off x="5517619" y="1334278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4DEDB-A9CE-43A1-86EA-91BA9C208BE2}"/>
              </a:ext>
            </a:extLst>
          </p:cNvPr>
          <p:cNvSpPr txBox="1"/>
          <p:nvPr/>
        </p:nvSpPr>
        <p:spPr>
          <a:xfrm>
            <a:off x="6761730" y="1283067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A1904-670D-42AB-8BFF-C7BF2FCF8690}"/>
              </a:ext>
            </a:extLst>
          </p:cNvPr>
          <p:cNvSpPr txBox="1"/>
          <p:nvPr/>
        </p:nvSpPr>
        <p:spPr>
          <a:xfrm>
            <a:off x="8005840" y="1283067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4E5E59-F9B9-4B6E-8973-27366086A7A6}"/>
              </a:ext>
            </a:extLst>
          </p:cNvPr>
          <p:cNvCxnSpPr>
            <a:cxnSpLocks/>
          </p:cNvCxnSpPr>
          <p:nvPr/>
        </p:nvCxnSpPr>
        <p:spPr>
          <a:xfrm>
            <a:off x="484107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F18ADC-E816-4196-9174-610B07AC802C}"/>
              </a:ext>
            </a:extLst>
          </p:cNvPr>
          <p:cNvCxnSpPr>
            <a:cxnSpLocks/>
          </p:cNvCxnSpPr>
          <p:nvPr/>
        </p:nvCxnSpPr>
        <p:spPr>
          <a:xfrm>
            <a:off x="1728218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86DC51-92E6-4006-A101-92967B178297}"/>
              </a:ext>
            </a:extLst>
          </p:cNvPr>
          <p:cNvCxnSpPr>
            <a:cxnSpLocks/>
          </p:cNvCxnSpPr>
          <p:nvPr/>
        </p:nvCxnSpPr>
        <p:spPr>
          <a:xfrm>
            <a:off x="2972329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37E1A7F-322C-4DBC-8E1E-5AD052C754D3}"/>
              </a:ext>
            </a:extLst>
          </p:cNvPr>
          <p:cNvCxnSpPr>
            <a:cxnSpLocks/>
          </p:cNvCxnSpPr>
          <p:nvPr/>
        </p:nvCxnSpPr>
        <p:spPr>
          <a:xfrm>
            <a:off x="4216440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15B8C4-3275-4A25-95A3-F00349A156CF}"/>
              </a:ext>
            </a:extLst>
          </p:cNvPr>
          <p:cNvCxnSpPr>
            <a:cxnSpLocks/>
          </p:cNvCxnSpPr>
          <p:nvPr/>
        </p:nvCxnSpPr>
        <p:spPr>
          <a:xfrm>
            <a:off x="5460551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71D64B-809F-4E45-B6FA-855322D8BDCF}"/>
              </a:ext>
            </a:extLst>
          </p:cNvPr>
          <p:cNvCxnSpPr>
            <a:cxnSpLocks/>
          </p:cNvCxnSpPr>
          <p:nvPr/>
        </p:nvCxnSpPr>
        <p:spPr>
          <a:xfrm>
            <a:off x="6704662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A96867-50F1-4062-AA54-E54D01A3F515}"/>
              </a:ext>
            </a:extLst>
          </p:cNvPr>
          <p:cNvCxnSpPr>
            <a:cxnSpLocks/>
          </p:cNvCxnSpPr>
          <p:nvPr/>
        </p:nvCxnSpPr>
        <p:spPr>
          <a:xfrm>
            <a:off x="7948771" y="2074650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5582C89-CC8F-4EEC-AF9C-AF660BB00231}"/>
              </a:ext>
            </a:extLst>
          </p:cNvPr>
          <p:cNvSpPr/>
          <p:nvPr/>
        </p:nvSpPr>
        <p:spPr>
          <a:xfrm>
            <a:off x="484107" y="2231480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EB350AE-527D-43AB-BD35-4301F9D350E7}"/>
              </a:ext>
            </a:extLst>
          </p:cNvPr>
          <p:cNvSpPr/>
          <p:nvPr/>
        </p:nvSpPr>
        <p:spPr>
          <a:xfrm>
            <a:off x="1728950" y="2231480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A60D75-897F-466F-AD02-2F0A30B157B7}"/>
              </a:ext>
            </a:extLst>
          </p:cNvPr>
          <p:cNvSpPr/>
          <p:nvPr/>
        </p:nvSpPr>
        <p:spPr>
          <a:xfrm>
            <a:off x="2973793" y="2231480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8516392-586D-4787-B784-71707C782D72}"/>
              </a:ext>
            </a:extLst>
          </p:cNvPr>
          <p:cNvSpPr/>
          <p:nvPr/>
        </p:nvSpPr>
        <p:spPr>
          <a:xfrm>
            <a:off x="4218636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6E533EC-4E10-4A97-B6DE-141351F53516}"/>
              </a:ext>
            </a:extLst>
          </p:cNvPr>
          <p:cNvSpPr/>
          <p:nvPr/>
        </p:nvSpPr>
        <p:spPr>
          <a:xfrm>
            <a:off x="5463479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555BD4-9793-4FD7-9EB6-DF3C8DBAD1B4}"/>
              </a:ext>
            </a:extLst>
          </p:cNvPr>
          <p:cNvSpPr/>
          <p:nvPr/>
        </p:nvSpPr>
        <p:spPr>
          <a:xfrm>
            <a:off x="6708322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EF69998-9D61-420D-85AE-BE886DF56387}"/>
              </a:ext>
            </a:extLst>
          </p:cNvPr>
          <p:cNvSpPr/>
          <p:nvPr/>
        </p:nvSpPr>
        <p:spPr>
          <a:xfrm>
            <a:off x="7953165" y="2231480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DE7E404-F384-4103-BFDC-F4C257C55FB4}"/>
              </a:ext>
            </a:extLst>
          </p:cNvPr>
          <p:cNvSpPr/>
          <p:nvPr/>
        </p:nvSpPr>
        <p:spPr>
          <a:xfrm>
            <a:off x="484107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E000279-1440-4D92-B80C-C57F729A5CDB}"/>
              </a:ext>
            </a:extLst>
          </p:cNvPr>
          <p:cNvSpPr/>
          <p:nvPr/>
        </p:nvSpPr>
        <p:spPr>
          <a:xfrm>
            <a:off x="1728950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5BA6E18-BE89-4887-BA72-A31339AF5E76}"/>
              </a:ext>
            </a:extLst>
          </p:cNvPr>
          <p:cNvSpPr/>
          <p:nvPr/>
        </p:nvSpPr>
        <p:spPr>
          <a:xfrm>
            <a:off x="2973793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0365459-59A2-4307-98CF-2B258C806C14}"/>
              </a:ext>
            </a:extLst>
          </p:cNvPr>
          <p:cNvSpPr/>
          <p:nvPr/>
        </p:nvSpPr>
        <p:spPr>
          <a:xfrm>
            <a:off x="4218636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51F664A-82A0-43AD-A40A-9607E793B8C4}"/>
              </a:ext>
            </a:extLst>
          </p:cNvPr>
          <p:cNvSpPr/>
          <p:nvPr/>
        </p:nvSpPr>
        <p:spPr>
          <a:xfrm>
            <a:off x="5463479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9B47E4B-5271-470D-A807-D470B6A4B64D}"/>
              </a:ext>
            </a:extLst>
          </p:cNvPr>
          <p:cNvSpPr/>
          <p:nvPr/>
        </p:nvSpPr>
        <p:spPr>
          <a:xfrm>
            <a:off x="6708322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1D6B0A9-DFCE-4465-883F-F7E4C3C2CEC1}"/>
              </a:ext>
            </a:extLst>
          </p:cNvPr>
          <p:cNvSpPr/>
          <p:nvPr/>
        </p:nvSpPr>
        <p:spPr>
          <a:xfrm>
            <a:off x="7953165" y="3074275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5B34115-AC01-4FCD-8E19-050CB94A239E}"/>
              </a:ext>
            </a:extLst>
          </p:cNvPr>
          <p:cNvSpPr/>
          <p:nvPr/>
        </p:nvSpPr>
        <p:spPr>
          <a:xfrm>
            <a:off x="484107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0AB18AE-097F-4AA2-A784-B095D3197176}"/>
              </a:ext>
            </a:extLst>
          </p:cNvPr>
          <p:cNvSpPr/>
          <p:nvPr/>
        </p:nvSpPr>
        <p:spPr>
          <a:xfrm>
            <a:off x="1728950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BB5E302-435F-459C-AA6E-1C205DF19544}"/>
              </a:ext>
            </a:extLst>
          </p:cNvPr>
          <p:cNvSpPr/>
          <p:nvPr/>
        </p:nvSpPr>
        <p:spPr>
          <a:xfrm>
            <a:off x="2973793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566236A-CF93-4F00-A305-F94DB2DF991A}"/>
              </a:ext>
            </a:extLst>
          </p:cNvPr>
          <p:cNvSpPr/>
          <p:nvPr/>
        </p:nvSpPr>
        <p:spPr>
          <a:xfrm>
            <a:off x="4218636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4583A16-27BA-48B8-B676-63CFB2A26651}"/>
              </a:ext>
            </a:extLst>
          </p:cNvPr>
          <p:cNvSpPr/>
          <p:nvPr/>
        </p:nvSpPr>
        <p:spPr>
          <a:xfrm>
            <a:off x="5463479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F2B8236-9964-40B0-B368-FE468CA2E2FA}"/>
              </a:ext>
            </a:extLst>
          </p:cNvPr>
          <p:cNvSpPr/>
          <p:nvPr/>
        </p:nvSpPr>
        <p:spPr>
          <a:xfrm>
            <a:off x="6708322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9F089DC-0F2B-4E95-8E41-4AF86CFD1338}"/>
              </a:ext>
            </a:extLst>
          </p:cNvPr>
          <p:cNvSpPr/>
          <p:nvPr/>
        </p:nvSpPr>
        <p:spPr>
          <a:xfrm>
            <a:off x="7953165" y="391631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3936671-A324-4773-9BF6-F7DF4D1C2B5F}"/>
              </a:ext>
            </a:extLst>
          </p:cNvPr>
          <p:cNvSpPr/>
          <p:nvPr/>
        </p:nvSpPr>
        <p:spPr>
          <a:xfrm>
            <a:off x="484107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3B218FC-7561-4010-AF72-499A21DD5A1D}"/>
              </a:ext>
            </a:extLst>
          </p:cNvPr>
          <p:cNvSpPr/>
          <p:nvPr/>
        </p:nvSpPr>
        <p:spPr>
          <a:xfrm>
            <a:off x="1728950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71D0F29-3403-4776-BDA5-9CE28E8B4103}"/>
              </a:ext>
            </a:extLst>
          </p:cNvPr>
          <p:cNvSpPr/>
          <p:nvPr/>
        </p:nvSpPr>
        <p:spPr>
          <a:xfrm>
            <a:off x="2973793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9CC1F9-27F4-43B2-8AEB-D9DCFF130F61}"/>
              </a:ext>
            </a:extLst>
          </p:cNvPr>
          <p:cNvSpPr/>
          <p:nvPr/>
        </p:nvSpPr>
        <p:spPr>
          <a:xfrm>
            <a:off x="4218636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2DA0AB-F94E-4406-BB0A-7979B2E0EB06}"/>
              </a:ext>
            </a:extLst>
          </p:cNvPr>
          <p:cNvSpPr/>
          <p:nvPr/>
        </p:nvSpPr>
        <p:spPr>
          <a:xfrm>
            <a:off x="5463479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613CBEF-B612-4490-B209-67B6E86DBDCC}"/>
              </a:ext>
            </a:extLst>
          </p:cNvPr>
          <p:cNvSpPr/>
          <p:nvPr/>
        </p:nvSpPr>
        <p:spPr>
          <a:xfrm>
            <a:off x="6708322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5EE430F-27B4-43BA-9316-728E43D69DFD}"/>
              </a:ext>
            </a:extLst>
          </p:cNvPr>
          <p:cNvSpPr/>
          <p:nvPr/>
        </p:nvSpPr>
        <p:spPr>
          <a:xfrm>
            <a:off x="7953165" y="475835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1949104-0440-49A5-B5B4-0C53480A4ED2}"/>
              </a:ext>
            </a:extLst>
          </p:cNvPr>
          <p:cNvSpPr/>
          <p:nvPr/>
        </p:nvSpPr>
        <p:spPr>
          <a:xfrm>
            <a:off x="484107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1D12A78-AB31-4AEF-9ACC-A703890180CC}"/>
              </a:ext>
            </a:extLst>
          </p:cNvPr>
          <p:cNvSpPr/>
          <p:nvPr/>
        </p:nvSpPr>
        <p:spPr>
          <a:xfrm>
            <a:off x="1728950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1E8AA61-CEB8-451E-A544-A63EC166B7C2}"/>
              </a:ext>
            </a:extLst>
          </p:cNvPr>
          <p:cNvSpPr/>
          <p:nvPr/>
        </p:nvSpPr>
        <p:spPr>
          <a:xfrm>
            <a:off x="2973793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7DCB2FE-BB0B-483D-9BBB-BDD38B46FE5E}"/>
              </a:ext>
            </a:extLst>
          </p:cNvPr>
          <p:cNvSpPr/>
          <p:nvPr/>
        </p:nvSpPr>
        <p:spPr>
          <a:xfrm>
            <a:off x="4218636" y="5607995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3A31724-62A7-45A1-BBD2-DC24122AC1D9}"/>
              </a:ext>
            </a:extLst>
          </p:cNvPr>
          <p:cNvSpPr/>
          <p:nvPr/>
        </p:nvSpPr>
        <p:spPr>
          <a:xfrm>
            <a:off x="5463479" y="5607995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EADC2D3-B4DD-4B17-8D30-0502B782A724}"/>
              </a:ext>
            </a:extLst>
          </p:cNvPr>
          <p:cNvSpPr/>
          <p:nvPr/>
        </p:nvSpPr>
        <p:spPr>
          <a:xfrm>
            <a:off x="6708322" y="5607995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6616C10-6B84-4966-86C2-1F5BFD82D450}"/>
              </a:ext>
            </a:extLst>
          </p:cNvPr>
          <p:cNvSpPr/>
          <p:nvPr/>
        </p:nvSpPr>
        <p:spPr>
          <a:xfrm>
            <a:off x="7953165" y="5607995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33F9C63-7615-4EE4-8354-452FDD8FF7F1}"/>
              </a:ext>
            </a:extLst>
          </p:cNvPr>
          <p:cNvSpPr/>
          <p:nvPr/>
        </p:nvSpPr>
        <p:spPr>
          <a:xfrm>
            <a:off x="4366726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41A9B65-C6D3-4424-BAC0-D737A29A4438}"/>
              </a:ext>
            </a:extLst>
          </p:cNvPr>
          <p:cNvSpPr/>
          <p:nvPr/>
        </p:nvSpPr>
        <p:spPr>
          <a:xfrm>
            <a:off x="5605174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F7B3923-D736-4A85-B9AB-67E48C500D00}"/>
              </a:ext>
            </a:extLst>
          </p:cNvPr>
          <p:cNvSpPr/>
          <p:nvPr/>
        </p:nvSpPr>
        <p:spPr>
          <a:xfrm>
            <a:off x="6849285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CD47EEC-E718-4BCE-85CC-0557D349D4E3}"/>
              </a:ext>
            </a:extLst>
          </p:cNvPr>
          <p:cNvSpPr/>
          <p:nvPr/>
        </p:nvSpPr>
        <p:spPr>
          <a:xfrm>
            <a:off x="8093394" y="264056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5375C33-70BB-4464-88CF-C90F9F57FE25}"/>
              </a:ext>
            </a:extLst>
          </p:cNvPr>
          <p:cNvSpPr/>
          <p:nvPr/>
        </p:nvSpPr>
        <p:spPr>
          <a:xfrm>
            <a:off x="4366726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36815A4-5781-4B27-A1A7-C64465463F43}"/>
              </a:ext>
            </a:extLst>
          </p:cNvPr>
          <p:cNvSpPr/>
          <p:nvPr/>
        </p:nvSpPr>
        <p:spPr>
          <a:xfrm>
            <a:off x="5605174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06B5FE7-4F28-442C-9F21-5137F8D9989D}"/>
              </a:ext>
            </a:extLst>
          </p:cNvPr>
          <p:cNvSpPr/>
          <p:nvPr/>
        </p:nvSpPr>
        <p:spPr>
          <a:xfrm>
            <a:off x="6849285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069E1D0-6567-46AB-BC4B-7144FEFAA37A}"/>
              </a:ext>
            </a:extLst>
          </p:cNvPr>
          <p:cNvSpPr/>
          <p:nvPr/>
        </p:nvSpPr>
        <p:spPr>
          <a:xfrm>
            <a:off x="8093394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21D9696-C83D-4C00-A0C8-53F00B384482}"/>
              </a:ext>
            </a:extLst>
          </p:cNvPr>
          <p:cNvSpPr/>
          <p:nvPr/>
        </p:nvSpPr>
        <p:spPr>
          <a:xfrm>
            <a:off x="628731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59C215-1685-4256-9A3D-5B1C85DA14B0}"/>
              </a:ext>
            </a:extLst>
          </p:cNvPr>
          <p:cNvSpPr/>
          <p:nvPr/>
        </p:nvSpPr>
        <p:spPr>
          <a:xfrm>
            <a:off x="1873574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BBB668B-33E7-408E-ACC6-DE0F4E8FD6D2}"/>
              </a:ext>
            </a:extLst>
          </p:cNvPr>
          <p:cNvSpPr/>
          <p:nvPr/>
        </p:nvSpPr>
        <p:spPr>
          <a:xfrm>
            <a:off x="3118417" y="3473986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AEA1DA9-55D9-4B35-9017-2032BED8E625}"/>
              </a:ext>
            </a:extLst>
          </p:cNvPr>
          <p:cNvSpPr/>
          <p:nvPr/>
        </p:nvSpPr>
        <p:spPr>
          <a:xfrm>
            <a:off x="4366726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11F7605-834F-428D-A07B-7FAB11F7DCBE}"/>
              </a:ext>
            </a:extLst>
          </p:cNvPr>
          <p:cNvSpPr/>
          <p:nvPr/>
        </p:nvSpPr>
        <p:spPr>
          <a:xfrm>
            <a:off x="5605174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52C4C54-FDDB-476F-A8B0-1456107BB277}"/>
              </a:ext>
            </a:extLst>
          </p:cNvPr>
          <p:cNvSpPr/>
          <p:nvPr/>
        </p:nvSpPr>
        <p:spPr>
          <a:xfrm>
            <a:off x="6849285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5F7F272-495A-4289-AA50-E653571D0CBA}"/>
              </a:ext>
            </a:extLst>
          </p:cNvPr>
          <p:cNvSpPr/>
          <p:nvPr/>
        </p:nvSpPr>
        <p:spPr>
          <a:xfrm>
            <a:off x="8093394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F62259E0-3BD7-4859-946B-1424FFD0CCDB}"/>
              </a:ext>
            </a:extLst>
          </p:cNvPr>
          <p:cNvSpPr/>
          <p:nvPr/>
        </p:nvSpPr>
        <p:spPr>
          <a:xfrm>
            <a:off x="628731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219F71E-09F5-4413-85AA-EB46C753D45F}"/>
              </a:ext>
            </a:extLst>
          </p:cNvPr>
          <p:cNvSpPr/>
          <p:nvPr/>
        </p:nvSpPr>
        <p:spPr>
          <a:xfrm>
            <a:off x="1873574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362D1C-2ED7-487C-9241-91FF444AF712}"/>
              </a:ext>
            </a:extLst>
          </p:cNvPr>
          <p:cNvSpPr/>
          <p:nvPr/>
        </p:nvSpPr>
        <p:spPr>
          <a:xfrm>
            <a:off x="3118417" y="431599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601B41E-7E35-4504-83DF-6DB224C2644E}"/>
              </a:ext>
            </a:extLst>
          </p:cNvPr>
          <p:cNvSpPr/>
          <p:nvPr/>
        </p:nvSpPr>
        <p:spPr>
          <a:xfrm>
            <a:off x="4366726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B2FF2D5-1B48-4A05-A739-7FCD7B76B2FF}"/>
              </a:ext>
            </a:extLst>
          </p:cNvPr>
          <p:cNvSpPr/>
          <p:nvPr/>
        </p:nvSpPr>
        <p:spPr>
          <a:xfrm>
            <a:off x="5605174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6E8EE0DE-39E1-47A8-9541-31D40314FA66}"/>
              </a:ext>
            </a:extLst>
          </p:cNvPr>
          <p:cNvSpPr/>
          <p:nvPr/>
        </p:nvSpPr>
        <p:spPr>
          <a:xfrm>
            <a:off x="6849285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EEA5526-170A-46C2-BC95-53C6532933F7}"/>
              </a:ext>
            </a:extLst>
          </p:cNvPr>
          <p:cNvSpPr/>
          <p:nvPr/>
        </p:nvSpPr>
        <p:spPr>
          <a:xfrm>
            <a:off x="8093394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EC80EEDE-DDF6-42EA-91EC-FBF0B625237D}"/>
              </a:ext>
            </a:extLst>
          </p:cNvPr>
          <p:cNvSpPr/>
          <p:nvPr/>
        </p:nvSpPr>
        <p:spPr>
          <a:xfrm>
            <a:off x="628731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53DB27E1-8BFC-45D6-9459-8D46865A8A55}"/>
              </a:ext>
            </a:extLst>
          </p:cNvPr>
          <p:cNvSpPr/>
          <p:nvPr/>
        </p:nvSpPr>
        <p:spPr>
          <a:xfrm>
            <a:off x="1873574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90AF761-582A-4930-99CA-D56A5D6D6ED4}"/>
              </a:ext>
            </a:extLst>
          </p:cNvPr>
          <p:cNvSpPr/>
          <p:nvPr/>
        </p:nvSpPr>
        <p:spPr>
          <a:xfrm>
            <a:off x="3118417" y="515802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B2C5930-897D-449C-93D1-C51259C092E2}"/>
              </a:ext>
            </a:extLst>
          </p:cNvPr>
          <p:cNvSpPr/>
          <p:nvPr/>
        </p:nvSpPr>
        <p:spPr>
          <a:xfrm>
            <a:off x="4366726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67E9787-60BD-490F-A631-3578A0AA5C43}"/>
              </a:ext>
            </a:extLst>
          </p:cNvPr>
          <p:cNvSpPr/>
          <p:nvPr/>
        </p:nvSpPr>
        <p:spPr>
          <a:xfrm>
            <a:off x="5605174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118E5FF-6C09-4351-B6C5-FE31EDEDC70E}"/>
              </a:ext>
            </a:extLst>
          </p:cNvPr>
          <p:cNvSpPr/>
          <p:nvPr/>
        </p:nvSpPr>
        <p:spPr>
          <a:xfrm>
            <a:off x="6849285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D5C5E30-8C3D-4AB9-B18F-73964B3B304C}"/>
              </a:ext>
            </a:extLst>
          </p:cNvPr>
          <p:cNvSpPr/>
          <p:nvPr/>
        </p:nvSpPr>
        <p:spPr>
          <a:xfrm>
            <a:off x="628731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79D6899-A597-43F5-BF7E-0B00F8685F5F}"/>
              </a:ext>
            </a:extLst>
          </p:cNvPr>
          <p:cNvSpPr/>
          <p:nvPr/>
        </p:nvSpPr>
        <p:spPr>
          <a:xfrm>
            <a:off x="1873574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0651A86-F0E1-4B5E-AE57-18A652C66262}"/>
              </a:ext>
            </a:extLst>
          </p:cNvPr>
          <p:cNvSpPr/>
          <p:nvPr/>
        </p:nvSpPr>
        <p:spPr>
          <a:xfrm>
            <a:off x="3118417" y="6007673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9311951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9393216" y="131431"/>
            <a:ext cx="274626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1600">
                <a:latin typeface="+mj-lt"/>
              </a:rPr>
              <a:t>날짜 아래 호텔들의 총 </a:t>
            </a:r>
            <a:endParaRPr lang="en-US" altLang="ko-KR" sz="1600">
              <a:latin typeface="+mj-lt"/>
            </a:endParaRPr>
          </a:p>
          <a:p>
            <a:r>
              <a:rPr lang="ko-KR" altLang="en-US" sz="1600">
                <a:latin typeface="+mj-lt"/>
              </a:rPr>
              <a:t>예약 수가 표시됨</a:t>
            </a:r>
            <a:endParaRPr lang="en-US" altLang="ko-KR" sz="1600">
              <a:latin typeface="+mj-lt"/>
            </a:endParaRPr>
          </a:p>
          <a:p>
            <a:r>
              <a:rPr lang="ko-KR" altLang="en-US" sz="1600">
                <a:latin typeface="+mj-lt"/>
              </a:rPr>
              <a:t>예약 수에 따라</a:t>
            </a:r>
            <a:br>
              <a:rPr lang="en-US" altLang="ko-KR" sz="1600">
                <a:latin typeface="+mj-lt"/>
              </a:rPr>
            </a:br>
            <a:r>
              <a:rPr lang="ko-KR" altLang="en-US" sz="1600">
                <a:latin typeface="+mj-lt"/>
              </a:rPr>
              <a:t>파란색</a:t>
            </a:r>
            <a:r>
              <a:rPr lang="en-US" altLang="ko-KR" sz="1600">
                <a:latin typeface="+mj-lt"/>
              </a:rPr>
              <a:t>(</a:t>
            </a:r>
            <a:r>
              <a:rPr lang="en-US" altLang="ko-KR" sz="1600" b="1" i="0">
                <a:effectLst/>
                <a:latin typeface="var(--font-fk-grotesk)"/>
              </a:rPr>
              <a:t>150, 200, 255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에서</a:t>
            </a:r>
            <a:endParaRPr lang="en-US" altLang="ko-KR" sz="1600">
              <a:latin typeface="+mj-lt"/>
            </a:endParaRPr>
          </a:p>
          <a:p>
            <a:r>
              <a:rPr lang="ko-KR" altLang="en-US" sz="1600">
                <a:latin typeface="+mj-lt"/>
              </a:rPr>
              <a:t>빨간색</a:t>
            </a:r>
            <a:r>
              <a:rPr lang="en-US" altLang="ko-KR" sz="1600">
                <a:latin typeface="+mj-lt"/>
              </a:rPr>
              <a:t>(</a:t>
            </a:r>
            <a:r>
              <a:rPr lang="en-US" altLang="ko-KR" sz="1600" b="1" i="0">
                <a:effectLst/>
                <a:latin typeface="var(--font-fk-grotesk)"/>
              </a:rPr>
              <a:t>255, 50, 50</a:t>
            </a:r>
            <a:r>
              <a:rPr lang="en-US" altLang="ko-KR" sz="1600">
                <a:latin typeface="+mj-lt"/>
              </a:rPr>
              <a:t>)</a:t>
            </a:r>
            <a:r>
              <a:rPr lang="ko-KR" altLang="en-US" sz="1600">
                <a:latin typeface="+mj-lt"/>
              </a:rPr>
              <a:t>으로 변함</a:t>
            </a:r>
            <a:endParaRPr lang="ko-KR" altLang="en-US" sz="2000">
              <a:latin typeface="+mj-lt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DA1E217-9FE5-4675-B271-88EEA978962C}"/>
              </a:ext>
            </a:extLst>
          </p:cNvPr>
          <p:cNvSpPr/>
          <p:nvPr/>
        </p:nvSpPr>
        <p:spPr>
          <a:xfrm>
            <a:off x="4055293" y="806941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B21FAA-CC0B-4F65-9C44-B6ECC13313E0}"/>
              </a:ext>
            </a:extLst>
          </p:cNvPr>
          <p:cNvSpPr/>
          <p:nvPr/>
        </p:nvSpPr>
        <p:spPr>
          <a:xfrm>
            <a:off x="8930018" y="806941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B242F560-2853-44DC-A447-E5B6C1DF7842}"/>
              </a:ext>
            </a:extLst>
          </p:cNvPr>
          <p:cNvSpPr/>
          <p:nvPr/>
        </p:nvSpPr>
        <p:spPr>
          <a:xfrm>
            <a:off x="11944227" y="557219"/>
            <a:ext cx="181320" cy="542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12258891" y="131431"/>
            <a:ext cx="34323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2000">
                <a:latin typeface="+mj-lt"/>
              </a:rPr>
              <a:t>날짜를 선택하면</a:t>
            </a:r>
            <a:br>
              <a:rPr lang="en-US" altLang="ko-KR" sz="2000">
                <a:latin typeface="+mj-lt"/>
              </a:rPr>
            </a:br>
            <a:r>
              <a:rPr lang="ko-KR" altLang="en-US" sz="2000">
                <a:latin typeface="+mj-lt"/>
              </a:rPr>
              <a:t>호텔별의 예약 수</a:t>
            </a:r>
            <a:r>
              <a:rPr lang="en-US" altLang="ko-KR" sz="2000">
                <a:latin typeface="+mj-lt"/>
              </a:rPr>
              <a:t>(</a:t>
            </a:r>
            <a:r>
              <a:rPr lang="ko-KR" altLang="en-US" sz="2000">
                <a:latin typeface="+mj-lt"/>
              </a:rPr>
              <a:t>년도별</a:t>
            </a:r>
            <a:r>
              <a:rPr lang="en-US" altLang="ko-KR" sz="2000">
                <a:latin typeface="+mj-lt"/>
              </a:rPr>
              <a:t>)</a:t>
            </a:r>
            <a:r>
              <a:rPr lang="ko-KR" altLang="en-US" sz="2000">
                <a:latin typeface="+mj-lt"/>
              </a:rPr>
              <a:t>가 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나타난다</a:t>
            </a:r>
            <a:r>
              <a:rPr lang="en-US" altLang="ko-KR" sz="2000">
                <a:latin typeface="+mj-lt"/>
              </a:rPr>
              <a:t>.</a:t>
            </a:r>
            <a:endParaRPr lang="ko-KR" altLang="en-US" sz="2000">
              <a:latin typeface="+mj-lt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BE23CB-F351-431C-9793-7B09FEC4EAB8}"/>
              </a:ext>
            </a:extLst>
          </p:cNvPr>
          <p:cNvSpPr/>
          <p:nvPr/>
        </p:nvSpPr>
        <p:spPr>
          <a:xfrm>
            <a:off x="9249950" y="536895"/>
            <a:ext cx="2880049" cy="5444456"/>
          </a:xfrm>
          <a:prstGeom prst="rect">
            <a:avLst/>
          </a:prstGeom>
          <a:noFill/>
          <a:ln w="635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171DB7E-0FBF-400D-87B7-35211F1F5247}"/>
              </a:ext>
            </a:extLst>
          </p:cNvPr>
          <p:cNvCxnSpPr>
            <a:cxnSpLocks/>
          </p:cNvCxnSpPr>
          <p:nvPr/>
        </p:nvCxnSpPr>
        <p:spPr>
          <a:xfrm>
            <a:off x="10577520" y="876300"/>
            <a:ext cx="0" cy="49914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134F37F8-1B90-4298-A00F-B7997118B69A}"/>
              </a:ext>
            </a:extLst>
          </p:cNvPr>
          <p:cNvCxnSpPr>
            <a:cxnSpLocks/>
          </p:cNvCxnSpPr>
          <p:nvPr/>
        </p:nvCxnSpPr>
        <p:spPr>
          <a:xfrm flipH="1">
            <a:off x="10548938" y="876300"/>
            <a:ext cx="140285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A8A86F7-D572-4874-BF28-3927D0191C4C}"/>
              </a:ext>
            </a:extLst>
          </p:cNvPr>
          <p:cNvGrpSpPr/>
          <p:nvPr/>
        </p:nvGrpSpPr>
        <p:grpSpPr>
          <a:xfrm>
            <a:off x="10193573" y="951010"/>
            <a:ext cx="1294127" cy="539351"/>
            <a:chOff x="9693503" y="951010"/>
            <a:chExt cx="1294127" cy="539351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46726D6-84B2-4B58-B5AB-39496927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59F1FE-5DF8-45C8-B590-D97D8FB784E1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E2BD5C5-1E44-4B6A-9C26-CD1A9787E5B9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DFC6A8B-8B83-460F-B618-78D81F8B4061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BD15851-DF9C-4CD2-BA28-F5A8043064FE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7A31F1B-F5A9-4DDE-8E17-6031EBC25F0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527E1AB-D2EC-4D3A-B5DF-DEE292C66C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E21ABCEE-3590-4FE6-AE7D-665A5604504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5B3357A-D505-4802-B1A7-75AA41D19EB3}"/>
              </a:ext>
            </a:extLst>
          </p:cNvPr>
          <p:cNvGrpSpPr/>
          <p:nvPr/>
        </p:nvGrpSpPr>
        <p:grpSpPr>
          <a:xfrm>
            <a:off x="10193573" y="1586226"/>
            <a:ext cx="1294127" cy="539351"/>
            <a:chOff x="9693503" y="951010"/>
            <a:chExt cx="1294127" cy="539351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06AD106-7D15-4BE1-B64C-23ECF68D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7C5AF1E-5F1F-48D7-9EBF-171AD5BDECBA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208BB20-3958-40C8-BCEF-3AA27695017D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96BEF6-B107-4151-8CC9-A28B575F66E5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C30FE52-0E8E-4A49-A14E-A6D020D10E3C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FB1EAF9-1B78-4DF6-BF6B-D8ECDA84F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F03E758D-4568-41CD-B1D1-6B565A27A3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13AB098-C9CE-4708-86CD-ED7BF671258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EDF751DE-07EB-4001-B093-780FFF4EBCF7}"/>
              </a:ext>
            </a:extLst>
          </p:cNvPr>
          <p:cNvGrpSpPr/>
          <p:nvPr/>
        </p:nvGrpSpPr>
        <p:grpSpPr>
          <a:xfrm>
            <a:off x="10193573" y="2221442"/>
            <a:ext cx="1294127" cy="539351"/>
            <a:chOff x="9693503" y="951010"/>
            <a:chExt cx="1294127" cy="539351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063AEC4-3BAF-4E45-AABE-38CCE0726E9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C094CB30-316C-4FA1-9FB0-50CDFCAF5229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350D09B-ED4B-40BA-96FA-6922FDEA7213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4B74838-916F-4B09-A870-5DFE6B217DB3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2E79F87-9B5A-407B-8917-E4F6246F9628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2FC8083-F7F9-45EB-AA87-F4B93A7E19C8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610CA92E-586A-43BE-A506-D93030951C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652ACF0-5D5A-424D-A5B6-1FEE609B10D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21F12A28-BABD-496E-8885-79E08A59E0E9}"/>
              </a:ext>
            </a:extLst>
          </p:cNvPr>
          <p:cNvGrpSpPr/>
          <p:nvPr/>
        </p:nvGrpSpPr>
        <p:grpSpPr>
          <a:xfrm>
            <a:off x="10193573" y="2856658"/>
            <a:ext cx="1294127" cy="539351"/>
            <a:chOff x="9693503" y="951010"/>
            <a:chExt cx="1294127" cy="539351"/>
          </a:xfrm>
        </p:grpSpPr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E4A1250B-3541-420F-ACEB-27BAB3F9D8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3218B19B-1C92-4EBF-8405-3ED74C2314FF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6C33ED8-CBEC-4C1D-9D2F-3CB65F1377F9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1176D80-0CC3-4E45-AC5E-7E8204A57770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539988C-F0AA-4D36-888D-63E8977CE5D3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757B3561-AF6F-44C2-A2AE-BEF0F2D6C734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8DFA6711-960A-4A32-9FF8-1E8E5B18CD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A73BCDB2-6264-4454-8728-FCE05532BEA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AD787-2938-4847-9294-72A7AFDAD6AE}"/>
              </a:ext>
            </a:extLst>
          </p:cNvPr>
          <p:cNvGrpSpPr/>
          <p:nvPr/>
        </p:nvGrpSpPr>
        <p:grpSpPr>
          <a:xfrm>
            <a:off x="10193573" y="3491875"/>
            <a:ext cx="1294127" cy="539351"/>
            <a:chOff x="9693503" y="951010"/>
            <a:chExt cx="1294127" cy="539351"/>
          </a:xfrm>
        </p:grpSpPr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0D65D9B-7984-4E01-B58E-0407745CF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058732"/>
              <a:ext cx="879224" cy="0"/>
            </a:xfrm>
            <a:prstGeom prst="line">
              <a:avLst/>
            </a:prstGeom>
            <a:ln w="88900">
              <a:solidFill>
                <a:srgbClr val="FFC4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E456457-4765-4335-9FCD-9AE04B6282D8}"/>
                </a:ext>
              </a:extLst>
            </p:cNvPr>
            <p:cNvSpPr txBox="1"/>
            <p:nvPr/>
          </p:nvSpPr>
          <p:spPr>
            <a:xfrm>
              <a:off x="9693504" y="951010"/>
              <a:ext cx="409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2022</a:t>
              </a:r>
              <a:endParaRPr lang="ko-KR" altLang="en-US" sz="8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A0A5267-6E88-4D15-B826-E89568A2298B}"/>
                </a:ext>
              </a:extLst>
            </p:cNvPr>
            <p:cNvSpPr txBox="1"/>
            <p:nvPr/>
          </p:nvSpPr>
          <p:spPr>
            <a:xfrm>
              <a:off x="9693503" y="1058979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2023</a:t>
              </a:r>
              <a:endParaRPr lang="ko-KR" alt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AEA5E04-8B1B-41E2-88AA-93212F0C9FF5}"/>
                </a:ext>
              </a:extLst>
            </p:cNvPr>
            <p:cNvSpPr txBox="1"/>
            <p:nvPr/>
          </p:nvSpPr>
          <p:spPr>
            <a:xfrm>
              <a:off x="9693503" y="1166948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2024</a:t>
              </a:r>
              <a:endParaRPr lang="ko-KR" altLang="en-US" sz="80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1A625FF-312A-49D6-8528-FBFA94DA42F4}"/>
                </a:ext>
              </a:extLst>
            </p:cNvPr>
            <p:cNvSpPr txBox="1"/>
            <p:nvPr/>
          </p:nvSpPr>
          <p:spPr>
            <a:xfrm>
              <a:off x="9693503" y="1274917"/>
              <a:ext cx="4090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/>
                <a:t>2025</a:t>
              </a:r>
              <a:endParaRPr lang="ko-KR" altLang="en-US" sz="800"/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56FCECE-FCD3-4FAB-86DC-FA9A0275DADA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166701"/>
              <a:ext cx="795338" cy="0"/>
            </a:xfrm>
            <a:prstGeom prst="line">
              <a:avLst/>
            </a:prstGeom>
            <a:ln w="88900">
              <a:solidFill>
                <a:srgbClr val="FFA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3B260B7C-0A7C-41AD-833F-5C623E077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274670"/>
              <a:ext cx="692944" cy="0"/>
            </a:xfrm>
            <a:prstGeom prst="line">
              <a:avLst/>
            </a:prstGeom>
            <a:ln w="88900">
              <a:solidFill>
                <a:srgbClr val="97F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260356F-1E3F-4FB6-A3B8-B236DBB56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8406" y="1382639"/>
              <a:ext cx="180975" cy="0"/>
            </a:xfrm>
            <a:prstGeom prst="line">
              <a:avLst/>
            </a:prstGeom>
            <a:ln w="88900">
              <a:solidFill>
                <a:srgbClr val="75FF8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43B10875-978B-44D9-8A1D-B7C30D7674CB}"/>
              </a:ext>
            </a:extLst>
          </p:cNvPr>
          <p:cNvSpPr txBox="1"/>
          <p:nvPr/>
        </p:nvSpPr>
        <p:spPr>
          <a:xfrm>
            <a:off x="10463050" y="592417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0</a:t>
            </a:r>
            <a:endParaRPr lang="ko-KR" altLang="en-US" sz="110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C2E1B2A-B817-4A7C-9996-0F7702C99250}"/>
              </a:ext>
            </a:extLst>
          </p:cNvPr>
          <p:cNvSpPr txBox="1"/>
          <p:nvPr/>
        </p:nvSpPr>
        <p:spPr>
          <a:xfrm>
            <a:off x="11583676" y="592417"/>
            <a:ext cx="4154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100</a:t>
            </a:r>
            <a:endParaRPr lang="ko-KR" altLang="en-US" sz="110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14AE60-B5E8-4A21-9AEB-9F542EB88258}"/>
              </a:ext>
            </a:extLst>
          </p:cNvPr>
          <p:cNvSpPr txBox="1"/>
          <p:nvPr/>
        </p:nvSpPr>
        <p:spPr>
          <a:xfrm>
            <a:off x="10685498" y="592417"/>
            <a:ext cx="338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25</a:t>
            </a:r>
            <a:endParaRPr lang="ko-KR" altLang="en-US" sz="110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140C668-B6FE-49AB-A086-5E09FDFD97B4}"/>
              </a:ext>
            </a:extLst>
          </p:cNvPr>
          <p:cNvSpPr txBox="1"/>
          <p:nvPr/>
        </p:nvSpPr>
        <p:spPr>
          <a:xfrm>
            <a:off x="10984891" y="592417"/>
            <a:ext cx="338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50</a:t>
            </a:r>
            <a:endParaRPr lang="ko-KR" altLang="en-US" sz="11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8C1E0C4-289D-4E7D-A12B-CFC7AE785C31}"/>
              </a:ext>
            </a:extLst>
          </p:cNvPr>
          <p:cNvSpPr txBox="1"/>
          <p:nvPr/>
        </p:nvSpPr>
        <p:spPr>
          <a:xfrm>
            <a:off x="11284284" y="592417"/>
            <a:ext cx="3385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75</a:t>
            </a:r>
            <a:endParaRPr lang="ko-KR" altLang="en-US" sz="110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E8D6F1E-F43B-4C13-8506-1B9A56783D35}"/>
              </a:ext>
            </a:extLst>
          </p:cNvPr>
          <p:cNvSpPr/>
          <p:nvPr/>
        </p:nvSpPr>
        <p:spPr>
          <a:xfrm>
            <a:off x="8930017" y="326572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CA84673-008E-4175-B20A-D5B1AC71B776}"/>
              </a:ext>
            </a:extLst>
          </p:cNvPr>
          <p:cNvSpPr/>
          <p:nvPr/>
        </p:nvSpPr>
        <p:spPr>
          <a:xfrm>
            <a:off x="218627" y="326573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56117-5A6E-4D5D-A66C-01F5E1CC4DAF}"/>
              </a:ext>
            </a:extLst>
          </p:cNvPr>
          <p:cNvSpPr txBox="1"/>
          <p:nvPr/>
        </p:nvSpPr>
        <p:spPr>
          <a:xfrm>
            <a:off x="541175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C7ECC3-61B2-4774-AFEA-C818F3B247D3}"/>
              </a:ext>
            </a:extLst>
          </p:cNvPr>
          <p:cNvSpPr txBox="1"/>
          <p:nvPr/>
        </p:nvSpPr>
        <p:spPr>
          <a:xfrm>
            <a:off x="1785286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9F9E0A0-DF04-422E-A1C0-3950E87F8A22}"/>
              </a:ext>
            </a:extLst>
          </p:cNvPr>
          <p:cNvSpPr txBox="1"/>
          <p:nvPr/>
        </p:nvSpPr>
        <p:spPr>
          <a:xfrm>
            <a:off x="3029397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473F557-FB8F-4A93-98FA-22C5425499B6}"/>
              </a:ext>
            </a:extLst>
          </p:cNvPr>
          <p:cNvSpPr txBox="1"/>
          <p:nvPr/>
        </p:nvSpPr>
        <p:spPr>
          <a:xfrm>
            <a:off x="4273508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A78ECC1-959E-46D2-B2CA-BD650654B839}"/>
              </a:ext>
            </a:extLst>
          </p:cNvPr>
          <p:cNvSpPr txBox="1"/>
          <p:nvPr/>
        </p:nvSpPr>
        <p:spPr>
          <a:xfrm>
            <a:off x="5517619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4E56C54-859C-4E1D-96CB-06BF33F053F1}"/>
              </a:ext>
            </a:extLst>
          </p:cNvPr>
          <p:cNvSpPr txBox="1"/>
          <p:nvPr/>
        </p:nvSpPr>
        <p:spPr>
          <a:xfrm>
            <a:off x="676173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86520AA-B62A-4120-B46E-AD170EC4AAFE}"/>
              </a:ext>
            </a:extLst>
          </p:cNvPr>
          <p:cNvSpPr txBox="1"/>
          <p:nvPr/>
        </p:nvSpPr>
        <p:spPr>
          <a:xfrm>
            <a:off x="800584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5291DF9-B319-42F3-A664-330743014912}"/>
              </a:ext>
            </a:extLst>
          </p:cNvPr>
          <p:cNvCxnSpPr>
            <a:cxnSpLocks/>
          </p:cNvCxnSpPr>
          <p:nvPr/>
        </p:nvCxnSpPr>
        <p:spPr>
          <a:xfrm>
            <a:off x="484107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A945F20E-2B19-4321-B0B6-09A3244831E3}"/>
              </a:ext>
            </a:extLst>
          </p:cNvPr>
          <p:cNvCxnSpPr>
            <a:cxnSpLocks/>
          </p:cNvCxnSpPr>
          <p:nvPr/>
        </p:nvCxnSpPr>
        <p:spPr>
          <a:xfrm>
            <a:off x="1728218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9DFEEAE-C87F-46BB-A46C-C1AAB497E5C5}"/>
              </a:ext>
            </a:extLst>
          </p:cNvPr>
          <p:cNvCxnSpPr>
            <a:cxnSpLocks/>
          </p:cNvCxnSpPr>
          <p:nvPr/>
        </p:nvCxnSpPr>
        <p:spPr>
          <a:xfrm>
            <a:off x="2972329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2508668C-1480-465A-8C40-7CC34B055A42}"/>
              </a:ext>
            </a:extLst>
          </p:cNvPr>
          <p:cNvCxnSpPr>
            <a:cxnSpLocks/>
          </p:cNvCxnSpPr>
          <p:nvPr/>
        </p:nvCxnSpPr>
        <p:spPr>
          <a:xfrm>
            <a:off x="4216440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29BD3CC-F2B8-4C9D-A7CE-EC66AE2A8FB6}"/>
              </a:ext>
            </a:extLst>
          </p:cNvPr>
          <p:cNvCxnSpPr>
            <a:cxnSpLocks/>
          </p:cNvCxnSpPr>
          <p:nvPr/>
        </p:nvCxnSpPr>
        <p:spPr>
          <a:xfrm>
            <a:off x="546055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8D149C-E786-458D-A37E-B89C7B0343A8}"/>
              </a:ext>
            </a:extLst>
          </p:cNvPr>
          <p:cNvCxnSpPr>
            <a:cxnSpLocks/>
          </p:cNvCxnSpPr>
          <p:nvPr/>
        </p:nvCxnSpPr>
        <p:spPr>
          <a:xfrm>
            <a:off x="6704662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2FDCAE7-029B-4BBA-8C36-436221DF6D30}"/>
              </a:ext>
            </a:extLst>
          </p:cNvPr>
          <p:cNvCxnSpPr>
            <a:cxnSpLocks/>
          </p:cNvCxnSpPr>
          <p:nvPr/>
        </p:nvCxnSpPr>
        <p:spPr>
          <a:xfrm>
            <a:off x="794877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627B4454-E5CC-483A-9897-821F22C675D4}"/>
              </a:ext>
            </a:extLst>
          </p:cNvPr>
          <p:cNvSpPr/>
          <p:nvPr/>
        </p:nvSpPr>
        <p:spPr>
          <a:xfrm>
            <a:off x="484107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7FCB3F57-0128-4420-899A-F6EE4F75EE3D}"/>
              </a:ext>
            </a:extLst>
          </p:cNvPr>
          <p:cNvSpPr/>
          <p:nvPr/>
        </p:nvSpPr>
        <p:spPr>
          <a:xfrm>
            <a:off x="1728950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86A6EA7C-85C1-4BB9-9C0F-CA4E0F7579E4}"/>
              </a:ext>
            </a:extLst>
          </p:cNvPr>
          <p:cNvSpPr/>
          <p:nvPr/>
        </p:nvSpPr>
        <p:spPr>
          <a:xfrm>
            <a:off x="2973793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907BF3FA-8766-41EE-A3AC-9FB8945F7249}"/>
              </a:ext>
            </a:extLst>
          </p:cNvPr>
          <p:cNvSpPr/>
          <p:nvPr/>
        </p:nvSpPr>
        <p:spPr>
          <a:xfrm>
            <a:off x="4218636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159BCFAA-FAF4-4CDE-8613-B936DE74DA08}"/>
              </a:ext>
            </a:extLst>
          </p:cNvPr>
          <p:cNvSpPr/>
          <p:nvPr/>
        </p:nvSpPr>
        <p:spPr>
          <a:xfrm>
            <a:off x="5463479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8B572B79-0698-45A3-A081-25E95DABFDE8}"/>
              </a:ext>
            </a:extLst>
          </p:cNvPr>
          <p:cNvSpPr/>
          <p:nvPr/>
        </p:nvSpPr>
        <p:spPr>
          <a:xfrm>
            <a:off x="6708322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EEF9F732-B289-4314-81E1-5BCF8BAE8C0D}"/>
              </a:ext>
            </a:extLst>
          </p:cNvPr>
          <p:cNvSpPr/>
          <p:nvPr/>
        </p:nvSpPr>
        <p:spPr>
          <a:xfrm>
            <a:off x="7953165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E113807D-FE43-474C-A46D-DEA753A67100}"/>
              </a:ext>
            </a:extLst>
          </p:cNvPr>
          <p:cNvSpPr/>
          <p:nvPr/>
        </p:nvSpPr>
        <p:spPr>
          <a:xfrm>
            <a:off x="484107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BAF70738-8F81-47CE-AF06-124045870CB7}"/>
              </a:ext>
            </a:extLst>
          </p:cNvPr>
          <p:cNvSpPr/>
          <p:nvPr/>
        </p:nvSpPr>
        <p:spPr>
          <a:xfrm>
            <a:off x="1728950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884815C-DD8C-4F3A-A96C-A00ABDF582F5}"/>
              </a:ext>
            </a:extLst>
          </p:cNvPr>
          <p:cNvSpPr/>
          <p:nvPr/>
        </p:nvSpPr>
        <p:spPr>
          <a:xfrm>
            <a:off x="2973793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88340671-94D2-4FEC-9035-2CC017C4D10D}"/>
              </a:ext>
            </a:extLst>
          </p:cNvPr>
          <p:cNvSpPr/>
          <p:nvPr/>
        </p:nvSpPr>
        <p:spPr>
          <a:xfrm>
            <a:off x="4218636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91DA32A3-30B0-462E-BDCB-BEAF228D7269}"/>
              </a:ext>
            </a:extLst>
          </p:cNvPr>
          <p:cNvSpPr/>
          <p:nvPr/>
        </p:nvSpPr>
        <p:spPr>
          <a:xfrm>
            <a:off x="5463479" y="2738373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213A7C3F-DB31-4F86-8123-3DC629C066E4}"/>
              </a:ext>
            </a:extLst>
          </p:cNvPr>
          <p:cNvSpPr/>
          <p:nvPr/>
        </p:nvSpPr>
        <p:spPr>
          <a:xfrm>
            <a:off x="6708322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12ECA56-F091-49CD-BC82-FDF9FE6274A3}"/>
              </a:ext>
            </a:extLst>
          </p:cNvPr>
          <p:cNvSpPr/>
          <p:nvPr/>
        </p:nvSpPr>
        <p:spPr>
          <a:xfrm>
            <a:off x="7953165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A7052F3-8E15-488B-B845-510122457666}"/>
              </a:ext>
            </a:extLst>
          </p:cNvPr>
          <p:cNvSpPr/>
          <p:nvPr/>
        </p:nvSpPr>
        <p:spPr>
          <a:xfrm>
            <a:off x="484107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71CB066C-8A6D-4C94-8A74-69FE1D202905}"/>
              </a:ext>
            </a:extLst>
          </p:cNvPr>
          <p:cNvSpPr/>
          <p:nvPr/>
        </p:nvSpPr>
        <p:spPr>
          <a:xfrm>
            <a:off x="1728950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49FB3B2-8EF9-444D-B4EF-324FC7B304D9}"/>
              </a:ext>
            </a:extLst>
          </p:cNvPr>
          <p:cNvSpPr/>
          <p:nvPr/>
        </p:nvSpPr>
        <p:spPr>
          <a:xfrm>
            <a:off x="2973793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7E29607E-BA52-43BB-B1AF-91D57D358356}"/>
              </a:ext>
            </a:extLst>
          </p:cNvPr>
          <p:cNvSpPr/>
          <p:nvPr/>
        </p:nvSpPr>
        <p:spPr>
          <a:xfrm>
            <a:off x="4218636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35716036-ABF5-4FFE-BF44-26D97B52E538}"/>
              </a:ext>
            </a:extLst>
          </p:cNvPr>
          <p:cNvSpPr/>
          <p:nvPr/>
        </p:nvSpPr>
        <p:spPr>
          <a:xfrm>
            <a:off x="5463479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DC4D687C-626B-4E78-B9D7-0A6F248B19FE}"/>
              </a:ext>
            </a:extLst>
          </p:cNvPr>
          <p:cNvSpPr/>
          <p:nvPr/>
        </p:nvSpPr>
        <p:spPr>
          <a:xfrm>
            <a:off x="6708322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4596FDA8-69EA-4526-AB5D-544626BAB114}"/>
              </a:ext>
            </a:extLst>
          </p:cNvPr>
          <p:cNvSpPr/>
          <p:nvPr/>
        </p:nvSpPr>
        <p:spPr>
          <a:xfrm>
            <a:off x="7953165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01A4963-0FB7-4F83-8623-CBA0CBED2646}"/>
              </a:ext>
            </a:extLst>
          </p:cNvPr>
          <p:cNvSpPr/>
          <p:nvPr/>
        </p:nvSpPr>
        <p:spPr>
          <a:xfrm>
            <a:off x="484107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EDB244F0-FCC5-4A35-87D4-CED790FE9974}"/>
              </a:ext>
            </a:extLst>
          </p:cNvPr>
          <p:cNvSpPr/>
          <p:nvPr/>
        </p:nvSpPr>
        <p:spPr>
          <a:xfrm>
            <a:off x="1728950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DB2FADF2-866F-4A12-8BF2-BE639DEAA677}"/>
              </a:ext>
            </a:extLst>
          </p:cNvPr>
          <p:cNvSpPr/>
          <p:nvPr/>
        </p:nvSpPr>
        <p:spPr>
          <a:xfrm>
            <a:off x="2973793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839F10F6-719B-4272-881C-EE66AEA7166E}"/>
              </a:ext>
            </a:extLst>
          </p:cNvPr>
          <p:cNvSpPr/>
          <p:nvPr/>
        </p:nvSpPr>
        <p:spPr>
          <a:xfrm>
            <a:off x="4218636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682F943-52FE-4365-B872-8A9A32ACAE47}"/>
              </a:ext>
            </a:extLst>
          </p:cNvPr>
          <p:cNvSpPr/>
          <p:nvPr/>
        </p:nvSpPr>
        <p:spPr>
          <a:xfrm>
            <a:off x="5463479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AD39DF33-714B-4B59-A25B-9F79AA34D0E4}"/>
              </a:ext>
            </a:extLst>
          </p:cNvPr>
          <p:cNvSpPr/>
          <p:nvPr/>
        </p:nvSpPr>
        <p:spPr>
          <a:xfrm>
            <a:off x="6708322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E79172A0-5F0F-49FC-8629-1ED0097DB1E6}"/>
              </a:ext>
            </a:extLst>
          </p:cNvPr>
          <p:cNvSpPr/>
          <p:nvPr/>
        </p:nvSpPr>
        <p:spPr>
          <a:xfrm>
            <a:off x="7953165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B9881407-EBBC-4C84-A4A2-5C4A914FC361}"/>
              </a:ext>
            </a:extLst>
          </p:cNvPr>
          <p:cNvSpPr/>
          <p:nvPr/>
        </p:nvSpPr>
        <p:spPr>
          <a:xfrm>
            <a:off x="484107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6C318050-EE95-4F39-9402-E095CCA1E891}"/>
              </a:ext>
            </a:extLst>
          </p:cNvPr>
          <p:cNvSpPr/>
          <p:nvPr/>
        </p:nvSpPr>
        <p:spPr>
          <a:xfrm>
            <a:off x="1728950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D382D454-A389-45BD-952E-2ABE84AA1FA0}"/>
              </a:ext>
            </a:extLst>
          </p:cNvPr>
          <p:cNvSpPr/>
          <p:nvPr/>
        </p:nvSpPr>
        <p:spPr>
          <a:xfrm>
            <a:off x="2973793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E4117579-29AC-4B31-B113-8471A1B0C188}"/>
              </a:ext>
            </a:extLst>
          </p:cNvPr>
          <p:cNvSpPr/>
          <p:nvPr/>
        </p:nvSpPr>
        <p:spPr>
          <a:xfrm>
            <a:off x="4218636" y="5272093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BD5B0FCA-5769-4525-87F8-D7D60A473B88}"/>
              </a:ext>
            </a:extLst>
          </p:cNvPr>
          <p:cNvSpPr/>
          <p:nvPr/>
        </p:nvSpPr>
        <p:spPr>
          <a:xfrm>
            <a:off x="5463479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CCD7FCB9-7F28-42CB-9E3D-A60B1DFC56BC}"/>
              </a:ext>
            </a:extLst>
          </p:cNvPr>
          <p:cNvSpPr/>
          <p:nvPr/>
        </p:nvSpPr>
        <p:spPr>
          <a:xfrm>
            <a:off x="6708322" y="5272093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BB28965B-5DFA-4AB5-BBF2-5CED8A9B2E5F}"/>
              </a:ext>
            </a:extLst>
          </p:cNvPr>
          <p:cNvSpPr/>
          <p:nvPr/>
        </p:nvSpPr>
        <p:spPr>
          <a:xfrm>
            <a:off x="7953165" y="5272093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5CB8BD2-D4A2-4772-BB67-A2A4C28353F4}"/>
              </a:ext>
            </a:extLst>
          </p:cNvPr>
          <p:cNvSpPr/>
          <p:nvPr/>
        </p:nvSpPr>
        <p:spPr>
          <a:xfrm>
            <a:off x="4366726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3BF87610-E698-4505-9418-8624EA7D5C91}"/>
              </a:ext>
            </a:extLst>
          </p:cNvPr>
          <p:cNvSpPr/>
          <p:nvPr/>
        </p:nvSpPr>
        <p:spPr>
          <a:xfrm>
            <a:off x="560517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FB66468E-E70F-4345-8FF3-5838E88D20DB}"/>
              </a:ext>
            </a:extLst>
          </p:cNvPr>
          <p:cNvSpPr/>
          <p:nvPr/>
        </p:nvSpPr>
        <p:spPr>
          <a:xfrm>
            <a:off x="6849285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41716CE-4F4B-4672-8CD6-0590D1C22D87}"/>
              </a:ext>
            </a:extLst>
          </p:cNvPr>
          <p:cNvSpPr/>
          <p:nvPr/>
        </p:nvSpPr>
        <p:spPr>
          <a:xfrm>
            <a:off x="809339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B5B9D4C-AB5C-48AF-9D64-AD22262C3354}"/>
              </a:ext>
            </a:extLst>
          </p:cNvPr>
          <p:cNvSpPr/>
          <p:nvPr/>
        </p:nvSpPr>
        <p:spPr>
          <a:xfrm>
            <a:off x="4366726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C2FD2CE2-D602-474E-A00C-0B33F99FC8AA}"/>
              </a:ext>
            </a:extLst>
          </p:cNvPr>
          <p:cNvSpPr/>
          <p:nvPr/>
        </p:nvSpPr>
        <p:spPr>
          <a:xfrm>
            <a:off x="56051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23801DC0-4D3A-46CC-A5C4-2708EA11A170}"/>
              </a:ext>
            </a:extLst>
          </p:cNvPr>
          <p:cNvSpPr/>
          <p:nvPr/>
        </p:nvSpPr>
        <p:spPr>
          <a:xfrm>
            <a:off x="6849285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977B9057-0E44-46C4-9D73-94A65C6E776A}"/>
              </a:ext>
            </a:extLst>
          </p:cNvPr>
          <p:cNvSpPr/>
          <p:nvPr/>
        </p:nvSpPr>
        <p:spPr>
          <a:xfrm>
            <a:off x="809339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C5B6CFFA-D3EF-4B1C-8931-9EEB37840B9F}"/>
              </a:ext>
            </a:extLst>
          </p:cNvPr>
          <p:cNvSpPr/>
          <p:nvPr/>
        </p:nvSpPr>
        <p:spPr>
          <a:xfrm>
            <a:off x="628731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8AD7149B-3444-46B3-8A70-9F5A8FA824AE}"/>
              </a:ext>
            </a:extLst>
          </p:cNvPr>
          <p:cNvSpPr/>
          <p:nvPr/>
        </p:nvSpPr>
        <p:spPr>
          <a:xfrm>
            <a:off x="18735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1E93D8E7-B166-4C3C-B76F-D07161DA8A21}"/>
              </a:ext>
            </a:extLst>
          </p:cNvPr>
          <p:cNvSpPr/>
          <p:nvPr/>
        </p:nvSpPr>
        <p:spPr>
          <a:xfrm>
            <a:off x="3118417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6064BE24-683A-4D28-B6D6-40399FA42747}"/>
              </a:ext>
            </a:extLst>
          </p:cNvPr>
          <p:cNvSpPr/>
          <p:nvPr/>
        </p:nvSpPr>
        <p:spPr>
          <a:xfrm>
            <a:off x="4366726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82535432-9167-44B1-B49A-26F7996BE0E8}"/>
              </a:ext>
            </a:extLst>
          </p:cNvPr>
          <p:cNvSpPr/>
          <p:nvPr/>
        </p:nvSpPr>
        <p:spPr>
          <a:xfrm>
            <a:off x="56051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8CA47BEE-D94F-486D-8FB2-9527049CE02C}"/>
              </a:ext>
            </a:extLst>
          </p:cNvPr>
          <p:cNvSpPr/>
          <p:nvPr/>
        </p:nvSpPr>
        <p:spPr>
          <a:xfrm>
            <a:off x="6849285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6D316C2A-60A8-4C30-B58B-CF506FDD3F27}"/>
              </a:ext>
            </a:extLst>
          </p:cNvPr>
          <p:cNvSpPr/>
          <p:nvPr/>
        </p:nvSpPr>
        <p:spPr>
          <a:xfrm>
            <a:off x="809339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09B8C2B-EE88-4A24-B96A-C5DEEADF69D5}"/>
              </a:ext>
            </a:extLst>
          </p:cNvPr>
          <p:cNvSpPr/>
          <p:nvPr/>
        </p:nvSpPr>
        <p:spPr>
          <a:xfrm>
            <a:off x="628731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B5DCE6D7-FCE4-4012-AB5E-A02E02F296C4}"/>
              </a:ext>
            </a:extLst>
          </p:cNvPr>
          <p:cNvSpPr/>
          <p:nvPr/>
        </p:nvSpPr>
        <p:spPr>
          <a:xfrm>
            <a:off x="18735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EA3FB5A-C5D4-4BE2-BB03-B4C89E3A73DB}"/>
              </a:ext>
            </a:extLst>
          </p:cNvPr>
          <p:cNvSpPr/>
          <p:nvPr/>
        </p:nvSpPr>
        <p:spPr>
          <a:xfrm>
            <a:off x="3118417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6D67791B-DA6A-4B5E-93AB-B70D4EEE93B8}"/>
              </a:ext>
            </a:extLst>
          </p:cNvPr>
          <p:cNvSpPr/>
          <p:nvPr/>
        </p:nvSpPr>
        <p:spPr>
          <a:xfrm>
            <a:off x="4366726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7A0B82CF-EDE9-44BE-A572-59424385B191}"/>
              </a:ext>
            </a:extLst>
          </p:cNvPr>
          <p:cNvSpPr/>
          <p:nvPr/>
        </p:nvSpPr>
        <p:spPr>
          <a:xfrm>
            <a:off x="56051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8F8BC3D3-F069-4788-9AED-335A74EF3BBA}"/>
              </a:ext>
            </a:extLst>
          </p:cNvPr>
          <p:cNvSpPr/>
          <p:nvPr/>
        </p:nvSpPr>
        <p:spPr>
          <a:xfrm>
            <a:off x="6849285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26F6CC5-DE48-40B3-8DEF-97E05C48B8E6}"/>
              </a:ext>
            </a:extLst>
          </p:cNvPr>
          <p:cNvSpPr/>
          <p:nvPr/>
        </p:nvSpPr>
        <p:spPr>
          <a:xfrm>
            <a:off x="809339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A733AF7-F436-4730-AE47-6376A3BDD763}"/>
              </a:ext>
            </a:extLst>
          </p:cNvPr>
          <p:cNvSpPr/>
          <p:nvPr/>
        </p:nvSpPr>
        <p:spPr>
          <a:xfrm>
            <a:off x="628731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CABDFC16-4189-4E15-8266-0AA040DADE37}"/>
              </a:ext>
            </a:extLst>
          </p:cNvPr>
          <p:cNvSpPr/>
          <p:nvPr/>
        </p:nvSpPr>
        <p:spPr>
          <a:xfrm>
            <a:off x="18735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394D81AA-ECD7-42F9-A6D8-BBA3478AB122}"/>
              </a:ext>
            </a:extLst>
          </p:cNvPr>
          <p:cNvSpPr/>
          <p:nvPr/>
        </p:nvSpPr>
        <p:spPr>
          <a:xfrm>
            <a:off x="3118417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40984C96-3D33-41F9-80CB-B669B50D65D2}"/>
              </a:ext>
            </a:extLst>
          </p:cNvPr>
          <p:cNvSpPr/>
          <p:nvPr/>
        </p:nvSpPr>
        <p:spPr>
          <a:xfrm>
            <a:off x="4366726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692CA481-51E5-4D79-9D90-4F50B948086D}"/>
              </a:ext>
            </a:extLst>
          </p:cNvPr>
          <p:cNvSpPr/>
          <p:nvPr/>
        </p:nvSpPr>
        <p:spPr>
          <a:xfrm>
            <a:off x="56051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CADFC3D8-3436-4B84-BFD3-9698BDA4A7EB}"/>
              </a:ext>
            </a:extLst>
          </p:cNvPr>
          <p:cNvSpPr/>
          <p:nvPr/>
        </p:nvSpPr>
        <p:spPr>
          <a:xfrm>
            <a:off x="6849285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FF2F3970-8C1B-45E2-81C1-8C22BCBA2A8C}"/>
              </a:ext>
            </a:extLst>
          </p:cNvPr>
          <p:cNvSpPr/>
          <p:nvPr/>
        </p:nvSpPr>
        <p:spPr>
          <a:xfrm>
            <a:off x="628731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22296521-E6A8-431E-AB7A-E5A6CB041A21}"/>
              </a:ext>
            </a:extLst>
          </p:cNvPr>
          <p:cNvSpPr/>
          <p:nvPr/>
        </p:nvSpPr>
        <p:spPr>
          <a:xfrm>
            <a:off x="18735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6148FA96-9B98-4822-9682-85B3E01654CC}"/>
              </a:ext>
            </a:extLst>
          </p:cNvPr>
          <p:cNvSpPr/>
          <p:nvPr/>
        </p:nvSpPr>
        <p:spPr>
          <a:xfrm>
            <a:off x="3118417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21555C62-8FE3-4D30-A61D-40BC7148F2FB}"/>
              </a:ext>
            </a:extLst>
          </p:cNvPr>
          <p:cNvSpPr/>
          <p:nvPr/>
        </p:nvSpPr>
        <p:spPr>
          <a:xfrm>
            <a:off x="4055293" y="471039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4FCF548-8D8B-413A-8BF2-62FF9F5BFC70}"/>
              </a:ext>
            </a:extLst>
          </p:cNvPr>
          <p:cNvSpPr/>
          <p:nvPr/>
        </p:nvSpPr>
        <p:spPr>
          <a:xfrm>
            <a:off x="8930018" y="471039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03208-46D8-4ABF-AF3D-08DB1C9E5021}"/>
              </a:ext>
            </a:extLst>
          </p:cNvPr>
          <p:cNvSpPr txBox="1"/>
          <p:nvPr/>
        </p:nvSpPr>
        <p:spPr>
          <a:xfrm>
            <a:off x="9465787" y="1058484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A </a:t>
            </a:r>
            <a:r>
              <a:rPr lang="ko-KR" altLang="en-US" sz="1400"/>
              <a:t>호텔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FAAC163-4C19-4460-AB9F-6AFAB75907F9}"/>
              </a:ext>
            </a:extLst>
          </p:cNvPr>
          <p:cNvSpPr txBox="1"/>
          <p:nvPr/>
        </p:nvSpPr>
        <p:spPr>
          <a:xfrm>
            <a:off x="9480214" y="1697031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B </a:t>
            </a:r>
            <a:r>
              <a:rPr lang="ko-KR" altLang="en-US" sz="1400"/>
              <a:t>호텔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41ADA8E3-DEB1-4DEE-8E13-9105C2C974AE}"/>
              </a:ext>
            </a:extLst>
          </p:cNvPr>
          <p:cNvSpPr txBox="1"/>
          <p:nvPr/>
        </p:nvSpPr>
        <p:spPr>
          <a:xfrm>
            <a:off x="9465787" y="2342812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C </a:t>
            </a:r>
            <a:r>
              <a:rPr lang="ko-KR" altLang="en-US" sz="1400"/>
              <a:t>호텔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CDBD5DE-4140-4DAE-9B27-D3C9EA2241E1}"/>
              </a:ext>
            </a:extLst>
          </p:cNvPr>
          <p:cNvSpPr txBox="1"/>
          <p:nvPr/>
        </p:nvSpPr>
        <p:spPr>
          <a:xfrm>
            <a:off x="9456169" y="2988328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D </a:t>
            </a:r>
            <a:r>
              <a:rPr lang="ko-KR" altLang="en-US" sz="1400"/>
              <a:t>호텔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770A50C-A8F1-45CA-B8F4-58025F3A8119}"/>
              </a:ext>
            </a:extLst>
          </p:cNvPr>
          <p:cNvSpPr txBox="1"/>
          <p:nvPr/>
        </p:nvSpPr>
        <p:spPr>
          <a:xfrm>
            <a:off x="9465787" y="3656235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/>
              <a:t>E </a:t>
            </a:r>
            <a:r>
              <a:rPr lang="ko-KR" altLang="en-US" sz="1400"/>
              <a:t>호텔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20CB09B-5C74-45D3-B1B7-E9BE93D0A1D3}"/>
              </a:ext>
            </a:extLst>
          </p:cNvPr>
          <p:cNvSpPr/>
          <p:nvPr/>
        </p:nvSpPr>
        <p:spPr>
          <a:xfrm>
            <a:off x="11951790" y="571051"/>
            <a:ext cx="140501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7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6C39978-7911-4948-846D-55AE67C6F11D}"/>
              </a:ext>
            </a:extLst>
          </p:cNvPr>
          <p:cNvSpPr/>
          <p:nvPr/>
        </p:nvSpPr>
        <p:spPr>
          <a:xfrm>
            <a:off x="252413" y="3599597"/>
            <a:ext cx="852487" cy="678656"/>
          </a:xfrm>
          <a:prstGeom prst="rect">
            <a:avLst/>
          </a:prstGeom>
          <a:solidFill>
            <a:srgbClr val="72727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B242F560-2853-44DC-A447-E5B6C1DF7842}"/>
              </a:ext>
            </a:extLst>
          </p:cNvPr>
          <p:cNvSpPr/>
          <p:nvPr/>
        </p:nvSpPr>
        <p:spPr>
          <a:xfrm>
            <a:off x="11944227" y="557219"/>
            <a:ext cx="181320" cy="542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442B58F-A6EC-4421-9A7E-524294F14A7D}"/>
              </a:ext>
            </a:extLst>
          </p:cNvPr>
          <p:cNvSpPr txBox="1"/>
          <p:nvPr/>
        </p:nvSpPr>
        <p:spPr>
          <a:xfrm>
            <a:off x="12258891" y="131431"/>
            <a:ext cx="345479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lt"/>
              </a:rPr>
              <a:t>2025. 01.08 </a:t>
            </a:r>
            <a:r>
              <a:rPr lang="ko-KR" altLang="en-US" sz="2400" b="1">
                <a:latin typeface="+mj-lt"/>
              </a:rPr>
              <a:t>기준</a:t>
            </a:r>
            <a:endParaRPr lang="en-US" altLang="ko-KR" sz="2400" b="1">
              <a:latin typeface="+mj-lt"/>
            </a:endParaRPr>
          </a:p>
          <a:p>
            <a:r>
              <a:rPr lang="ko-KR" altLang="en-US" sz="2000">
                <a:latin typeface="+mj-lt"/>
              </a:rPr>
              <a:t>날짜를 선택 후 이후 날짜를 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선택하면 기간이 선택되고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해당 기간에 예약 가능한</a:t>
            </a:r>
            <a:endParaRPr lang="en-US" altLang="ko-KR" sz="2000">
              <a:latin typeface="+mj-lt"/>
            </a:endParaRPr>
          </a:p>
          <a:p>
            <a:r>
              <a:rPr lang="ko-KR" altLang="en-US" sz="2000">
                <a:latin typeface="+mj-lt"/>
              </a:rPr>
              <a:t>호텔 리스트가 나온다</a:t>
            </a:r>
            <a:r>
              <a:rPr lang="en-US" altLang="ko-KR" sz="2000">
                <a:latin typeface="+mj-lt"/>
              </a:rPr>
              <a:t>.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EBE23CB-F351-431C-9793-7B09FEC4EAB8}"/>
              </a:ext>
            </a:extLst>
          </p:cNvPr>
          <p:cNvSpPr/>
          <p:nvPr/>
        </p:nvSpPr>
        <p:spPr>
          <a:xfrm>
            <a:off x="9249950" y="536895"/>
            <a:ext cx="2880049" cy="5444456"/>
          </a:xfrm>
          <a:prstGeom prst="rect">
            <a:avLst/>
          </a:prstGeom>
          <a:noFill/>
          <a:ln w="635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A256117-5A6E-4D5D-A66C-01F5E1CC4DAF}"/>
              </a:ext>
            </a:extLst>
          </p:cNvPr>
          <p:cNvSpPr txBox="1"/>
          <p:nvPr/>
        </p:nvSpPr>
        <p:spPr>
          <a:xfrm>
            <a:off x="541175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FF6565"/>
                </a:solidFill>
              </a:rPr>
              <a:t>일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C7ECC3-61B2-4774-AFEA-C818F3B247D3}"/>
              </a:ext>
            </a:extLst>
          </p:cNvPr>
          <p:cNvSpPr txBox="1"/>
          <p:nvPr/>
        </p:nvSpPr>
        <p:spPr>
          <a:xfrm>
            <a:off x="1785286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월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9F9E0A0-DF04-422E-A1C0-3950E87F8A22}"/>
              </a:ext>
            </a:extLst>
          </p:cNvPr>
          <p:cNvSpPr txBox="1"/>
          <p:nvPr/>
        </p:nvSpPr>
        <p:spPr>
          <a:xfrm>
            <a:off x="3029397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화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473F557-FB8F-4A93-98FA-22C5425499B6}"/>
              </a:ext>
            </a:extLst>
          </p:cNvPr>
          <p:cNvSpPr txBox="1"/>
          <p:nvPr/>
        </p:nvSpPr>
        <p:spPr>
          <a:xfrm>
            <a:off x="4273508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수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A78ECC1-959E-46D2-B2CA-BD650654B839}"/>
              </a:ext>
            </a:extLst>
          </p:cNvPr>
          <p:cNvSpPr txBox="1"/>
          <p:nvPr/>
        </p:nvSpPr>
        <p:spPr>
          <a:xfrm>
            <a:off x="5517619" y="998376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목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4E56C54-859C-4E1D-96CB-06BF33F053F1}"/>
              </a:ext>
            </a:extLst>
          </p:cNvPr>
          <p:cNvSpPr txBox="1"/>
          <p:nvPr/>
        </p:nvSpPr>
        <p:spPr>
          <a:xfrm>
            <a:off x="676173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/>
              <a:t>금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86520AA-B62A-4120-B46E-AD170EC4AAFE}"/>
              </a:ext>
            </a:extLst>
          </p:cNvPr>
          <p:cNvSpPr txBox="1"/>
          <p:nvPr/>
        </p:nvSpPr>
        <p:spPr>
          <a:xfrm>
            <a:off x="8005840" y="947165"/>
            <a:ext cx="697627" cy="707886"/>
          </a:xfrm>
          <a:prstGeom prst="rect">
            <a:avLst/>
          </a:prstGeom>
          <a:noFill/>
          <a:ln w="12700" cap="rnd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rgbClr val="6565FF"/>
                </a:solidFill>
              </a:rPr>
              <a:t>토</a:t>
            </a:r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5291DF9-B319-42F3-A664-330743014912}"/>
              </a:ext>
            </a:extLst>
          </p:cNvPr>
          <p:cNvCxnSpPr>
            <a:cxnSpLocks/>
          </p:cNvCxnSpPr>
          <p:nvPr/>
        </p:nvCxnSpPr>
        <p:spPr>
          <a:xfrm>
            <a:off x="484107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A945F20E-2B19-4321-B0B6-09A3244831E3}"/>
              </a:ext>
            </a:extLst>
          </p:cNvPr>
          <p:cNvCxnSpPr>
            <a:cxnSpLocks/>
          </p:cNvCxnSpPr>
          <p:nvPr/>
        </p:nvCxnSpPr>
        <p:spPr>
          <a:xfrm>
            <a:off x="1728218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59DFEEAE-C87F-46BB-A46C-C1AAB497E5C5}"/>
              </a:ext>
            </a:extLst>
          </p:cNvPr>
          <p:cNvCxnSpPr>
            <a:cxnSpLocks/>
          </p:cNvCxnSpPr>
          <p:nvPr/>
        </p:nvCxnSpPr>
        <p:spPr>
          <a:xfrm>
            <a:off x="2972329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2508668C-1480-465A-8C40-7CC34B055A42}"/>
              </a:ext>
            </a:extLst>
          </p:cNvPr>
          <p:cNvCxnSpPr>
            <a:cxnSpLocks/>
          </p:cNvCxnSpPr>
          <p:nvPr/>
        </p:nvCxnSpPr>
        <p:spPr>
          <a:xfrm>
            <a:off x="4216440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29BD3CC-F2B8-4C9D-A7CE-EC66AE2A8FB6}"/>
              </a:ext>
            </a:extLst>
          </p:cNvPr>
          <p:cNvCxnSpPr>
            <a:cxnSpLocks/>
          </p:cNvCxnSpPr>
          <p:nvPr/>
        </p:nvCxnSpPr>
        <p:spPr>
          <a:xfrm>
            <a:off x="546055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58D149C-E786-458D-A37E-B89C7B0343A8}"/>
              </a:ext>
            </a:extLst>
          </p:cNvPr>
          <p:cNvCxnSpPr>
            <a:cxnSpLocks/>
          </p:cNvCxnSpPr>
          <p:nvPr/>
        </p:nvCxnSpPr>
        <p:spPr>
          <a:xfrm>
            <a:off x="6704662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62FDCAE7-029B-4BBA-8C36-436221DF6D30}"/>
              </a:ext>
            </a:extLst>
          </p:cNvPr>
          <p:cNvCxnSpPr>
            <a:cxnSpLocks/>
          </p:cNvCxnSpPr>
          <p:nvPr/>
        </p:nvCxnSpPr>
        <p:spPr>
          <a:xfrm>
            <a:off x="7948771" y="1738748"/>
            <a:ext cx="811763" cy="0"/>
          </a:xfrm>
          <a:prstGeom prst="line">
            <a:avLst/>
          </a:prstGeom>
          <a:ln w="3175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627B4454-E5CC-483A-9897-821F22C675D4}"/>
              </a:ext>
            </a:extLst>
          </p:cNvPr>
          <p:cNvSpPr/>
          <p:nvPr/>
        </p:nvSpPr>
        <p:spPr>
          <a:xfrm>
            <a:off x="484107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7FCB3F57-0128-4420-899A-F6EE4F75EE3D}"/>
              </a:ext>
            </a:extLst>
          </p:cNvPr>
          <p:cNvSpPr/>
          <p:nvPr/>
        </p:nvSpPr>
        <p:spPr>
          <a:xfrm>
            <a:off x="1728950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86A6EA7C-85C1-4BB9-9C0F-CA4E0F7579E4}"/>
              </a:ext>
            </a:extLst>
          </p:cNvPr>
          <p:cNvSpPr/>
          <p:nvPr/>
        </p:nvSpPr>
        <p:spPr>
          <a:xfrm>
            <a:off x="2973793" y="1895578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907BF3FA-8766-41EE-A3AC-9FB8945F7249}"/>
              </a:ext>
            </a:extLst>
          </p:cNvPr>
          <p:cNvSpPr/>
          <p:nvPr/>
        </p:nvSpPr>
        <p:spPr>
          <a:xfrm>
            <a:off x="4218636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159BCFAA-FAF4-4CDE-8613-B936DE74DA08}"/>
              </a:ext>
            </a:extLst>
          </p:cNvPr>
          <p:cNvSpPr/>
          <p:nvPr/>
        </p:nvSpPr>
        <p:spPr>
          <a:xfrm>
            <a:off x="5463479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7" name="사각형: 둥근 모서리 216">
            <a:extLst>
              <a:ext uri="{FF2B5EF4-FFF2-40B4-BE49-F238E27FC236}">
                <a16:creationId xmlns:a16="http://schemas.microsoft.com/office/drawing/2014/main" id="{8B572B79-0698-45A3-A081-25E95DABFDE8}"/>
              </a:ext>
            </a:extLst>
          </p:cNvPr>
          <p:cNvSpPr/>
          <p:nvPr/>
        </p:nvSpPr>
        <p:spPr>
          <a:xfrm>
            <a:off x="6708322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EEF9F732-B289-4314-81E1-5BCF8BAE8C0D}"/>
              </a:ext>
            </a:extLst>
          </p:cNvPr>
          <p:cNvSpPr/>
          <p:nvPr/>
        </p:nvSpPr>
        <p:spPr>
          <a:xfrm>
            <a:off x="7953165" y="1895578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E113807D-FE43-474C-A46D-DEA753A67100}"/>
              </a:ext>
            </a:extLst>
          </p:cNvPr>
          <p:cNvSpPr/>
          <p:nvPr/>
        </p:nvSpPr>
        <p:spPr>
          <a:xfrm>
            <a:off x="484107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BAF70738-8F81-47CE-AF06-124045870CB7}"/>
              </a:ext>
            </a:extLst>
          </p:cNvPr>
          <p:cNvSpPr/>
          <p:nvPr/>
        </p:nvSpPr>
        <p:spPr>
          <a:xfrm>
            <a:off x="1728950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9884815C-DD8C-4F3A-A96C-A00ABDF582F5}"/>
              </a:ext>
            </a:extLst>
          </p:cNvPr>
          <p:cNvSpPr/>
          <p:nvPr/>
        </p:nvSpPr>
        <p:spPr>
          <a:xfrm>
            <a:off x="2973793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88340671-94D2-4FEC-9035-2CC017C4D10D}"/>
              </a:ext>
            </a:extLst>
          </p:cNvPr>
          <p:cNvSpPr/>
          <p:nvPr/>
        </p:nvSpPr>
        <p:spPr>
          <a:xfrm>
            <a:off x="4218636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91DA32A3-30B0-462E-BDCB-BEAF228D7269}"/>
              </a:ext>
            </a:extLst>
          </p:cNvPr>
          <p:cNvSpPr/>
          <p:nvPr/>
        </p:nvSpPr>
        <p:spPr>
          <a:xfrm>
            <a:off x="5463479" y="2738373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12ECA56-F091-49CD-BC82-FDF9FE6274A3}"/>
              </a:ext>
            </a:extLst>
          </p:cNvPr>
          <p:cNvSpPr/>
          <p:nvPr/>
        </p:nvSpPr>
        <p:spPr>
          <a:xfrm>
            <a:off x="7953165" y="2738373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A7052F3-8E15-488B-B845-510122457666}"/>
              </a:ext>
            </a:extLst>
          </p:cNvPr>
          <p:cNvSpPr/>
          <p:nvPr/>
        </p:nvSpPr>
        <p:spPr>
          <a:xfrm>
            <a:off x="484107" y="3580411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71CB066C-8A6D-4C94-8A74-69FE1D202905}"/>
              </a:ext>
            </a:extLst>
          </p:cNvPr>
          <p:cNvSpPr/>
          <p:nvPr/>
        </p:nvSpPr>
        <p:spPr>
          <a:xfrm>
            <a:off x="1728950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249FB3B2-8EF9-444D-B4EF-324FC7B304D9}"/>
              </a:ext>
            </a:extLst>
          </p:cNvPr>
          <p:cNvSpPr/>
          <p:nvPr/>
        </p:nvSpPr>
        <p:spPr>
          <a:xfrm>
            <a:off x="2973793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7E29607E-BA52-43BB-B1AF-91D57D358356}"/>
              </a:ext>
            </a:extLst>
          </p:cNvPr>
          <p:cNvSpPr/>
          <p:nvPr/>
        </p:nvSpPr>
        <p:spPr>
          <a:xfrm>
            <a:off x="4218636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35716036-ABF5-4FFE-BF44-26D97B52E538}"/>
              </a:ext>
            </a:extLst>
          </p:cNvPr>
          <p:cNvSpPr/>
          <p:nvPr/>
        </p:nvSpPr>
        <p:spPr>
          <a:xfrm>
            <a:off x="5463479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DC4D687C-626B-4E78-B9D7-0A6F248B19FE}"/>
              </a:ext>
            </a:extLst>
          </p:cNvPr>
          <p:cNvSpPr/>
          <p:nvPr/>
        </p:nvSpPr>
        <p:spPr>
          <a:xfrm>
            <a:off x="6708322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4596FDA8-69EA-4526-AB5D-544626BAB114}"/>
              </a:ext>
            </a:extLst>
          </p:cNvPr>
          <p:cNvSpPr/>
          <p:nvPr/>
        </p:nvSpPr>
        <p:spPr>
          <a:xfrm>
            <a:off x="7953165" y="3580411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401A4963-0FB7-4F83-8623-CBA0CBED2646}"/>
              </a:ext>
            </a:extLst>
          </p:cNvPr>
          <p:cNvSpPr/>
          <p:nvPr/>
        </p:nvSpPr>
        <p:spPr>
          <a:xfrm>
            <a:off x="484107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EDB244F0-FCC5-4A35-87D4-CED790FE9974}"/>
              </a:ext>
            </a:extLst>
          </p:cNvPr>
          <p:cNvSpPr/>
          <p:nvPr/>
        </p:nvSpPr>
        <p:spPr>
          <a:xfrm>
            <a:off x="1728950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DB2FADF2-866F-4A12-8BF2-BE639DEAA677}"/>
              </a:ext>
            </a:extLst>
          </p:cNvPr>
          <p:cNvSpPr/>
          <p:nvPr/>
        </p:nvSpPr>
        <p:spPr>
          <a:xfrm>
            <a:off x="2973793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839F10F6-719B-4272-881C-EE66AEA7166E}"/>
              </a:ext>
            </a:extLst>
          </p:cNvPr>
          <p:cNvSpPr/>
          <p:nvPr/>
        </p:nvSpPr>
        <p:spPr>
          <a:xfrm>
            <a:off x="4218636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22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9682F943-52FE-4365-B872-8A9A32ACAE47}"/>
              </a:ext>
            </a:extLst>
          </p:cNvPr>
          <p:cNvSpPr/>
          <p:nvPr/>
        </p:nvSpPr>
        <p:spPr>
          <a:xfrm>
            <a:off x="5463479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23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AD39DF33-714B-4B59-A25B-9F79AA34D0E4}"/>
              </a:ext>
            </a:extLst>
          </p:cNvPr>
          <p:cNvSpPr/>
          <p:nvPr/>
        </p:nvSpPr>
        <p:spPr>
          <a:xfrm>
            <a:off x="6708322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24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E79172A0-5F0F-49FC-8629-1ED0097DB1E6}"/>
              </a:ext>
            </a:extLst>
          </p:cNvPr>
          <p:cNvSpPr/>
          <p:nvPr/>
        </p:nvSpPr>
        <p:spPr>
          <a:xfrm>
            <a:off x="7953165" y="4422449"/>
            <a:ext cx="811763" cy="718452"/>
          </a:xfrm>
          <a:prstGeom prst="roundRect">
            <a:avLst/>
          </a:prstGeom>
          <a:solidFill>
            <a:srgbClr val="96C8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25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B9881407-EBBC-4C84-A4A2-5C4A914FC361}"/>
              </a:ext>
            </a:extLst>
          </p:cNvPr>
          <p:cNvSpPr/>
          <p:nvPr/>
        </p:nvSpPr>
        <p:spPr>
          <a:xfrm>
            <a:off x="484107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26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6C318050-EE95-4F39-9402-E095CCA1E891}"/>
              </a:ext>
            </a:extLst>
          </p:cNvPr>
          <p:cNvSpPr/>
          <p:nvPr/>
        </p:nvSpPr>
        <p:spPr>
          <a:xfrm>
            <a:off x="1728950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27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D382D454-A389-45BD-952E-2ABE84AA1FA0}"/>
              </a:ext>
            </a:extLst>
          </p:cNvPr>
          <p:cNvSpPr/>
          <p:nvPr/>
        </p:nvSpPr>
        <p:spPr>
          <a:xfrm>
            <a:off x="2973793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28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E4117579-29AC-4B31-B113-8471A1B0C188}"/>
              </a:ext>
            </a:extLst>
          </p:cNvPr>
          <p:cNvSpPr/>
          <p:nvPr/>
        </p:nvSpPr>
        <p:spPr>
          <a:xfrm>
            <a:off x="4218636" y="5272093"/>
            <a:ext cx="811763" cy="718452"/>
          </a:xfrm>
          <a:prstGeom prst="roundRect">
            <a:avLst/>
          </a:prstGeom>
          <a:solidFill>
            <a:srgbClr val="FF323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29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BD5B0FCA-5769-4525-87F8-D7D60A473B88}"/>
              </a:ext>
            </a:extLst>
          </p:cNvPr>
          <p:cNvSpPr/>
          <p:nvPr/>
        </p:nvSpPr>
        <p:spPr>
          <a:xfrm>
            <a:off x="5463479" y="5272093"/>
            <a:ext cx="811763" cy="718452"/>
          </a:xfrm>
          <a:prstGeom prst="roundRect">
            <a:avLst/>
          </a:prstGeom>
          <a:solidFill>
            <a:srgbClr val="FF969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CCD7FCB9-7F28-42CB-9E3D-A60B1DFC56BC}"/>
              </a:ext>
            </a:extLst>
          </p:cNvPr>
          <p:cNvSpPr/>
          <p:nvPr/>
        </p:nvSpPr>
        <p:spPr>
          <a:xfrm>
            <a:off x="6708322" y="5272093"/>
            <a:ext cx="811763" cy="718452"/>
          </a:xfrm>
          <a:prstGeom prst="roundRect">
            <a:avLst/>
          </a:prstGeom>
          <a:solidFill>
            <a:srgbClr val="FF64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31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BB28965B-5DFA-4AB5-BBF2-5CED8A9B2E5F}"/>
              </a:ext>
            </a:extLst>
          </p:cNvPr>
          <p:cNvSpPr/>
          <p:nvPr/>
        </p:nvSpPr>
        <p:spPr>
          <a:xfrm>
            <a:off x="7953165" y="5272093"/>
            <a:ext cx="811763" cy="71845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5CB8BD2-D4A2-4772-BB67-A2A4C28353F4}"/>
              </a:ext>
            </a:extLst>
          </p:cNvPr>
          <p:cNvSpPr/>
          <p:nvPr/>
        </p:nvSpPr>
        <p:spPr>
          <a:xfrm>
            <a:off x="4366726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3BF87610-E698-4505-9418-8624EA7D5C91}"/>
              </a:ext>
            </a:extLst>
          </p:cNvPr>
          <p:cNvSpPr/>
          <p:nvPr/>
        </p:nvSpPr>
        <p:spPr>
          <a:xfrm>
            <a:off x="560517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FB66468E-E70F-4345-8FF3-5838E88D20DB}"/>
              </a:ext>
            </a:extLst>
          </p:cNvPr>
          <p:cNvSpPr/>
          <p:nvPr/>
        </p:nvSpPr>
        <p:spPr>
          <a:xfrm>
            <a:off x="6849285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41716CE-4F4B-4672-8CD6-0590D1C22D87}"/>
              </a:ext>
            </a:extLst>
          </p:cNvPr>
          <p:cNvSpPr/>
          <p:nvPr/>
        </p:nvSpPr>
        <p:spPr>
          <a:xfrm>
            <a:off x="8093394" y="2304662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3B5B9D4C-AB5C-48AF-9D64-AD22262C3354}"/>
              </a:ext>
            </a:extLst>
          </p:cNvPr>
          <p:cNvSpPr/>
          <p:nvPr/>
        </p:nvSpPr>
        <p:spPr>
          <a:xfrm>
            <a:off x="4366726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C2FD2CE2-D602-474E-A00C-0B33F99FC8AA}"/>
              </a:ext>
            </a:extLst>
          </p:cNvPr>
          <p:cNvSpPr/>
          <p:nvPr/>
        </p:nvSpPr>
        <p:spPr>
          <a:xfrm>
            <a:off x="56051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977B9057-0E44-46C4-9D73-94A65C6E776A}"/>
              </a:ext>
            </a:extLst>
          </p:cNvPr>
          <p:cNvSpPr/>
          <p:nvPr/>
        </p:nvSpPr>
        <p:spPr>
          <a:xfrm>
            <a:off x="809339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C5B6CFFA-D3EF-4B1C-8931-9EEB37840B9F}"/>
              </a:ext>
            </a:extLst>
          </p:cNvPr>
          <p:cNvSpPr/>
          <p:nvPr/>
        </p:nvSpPr>
        <p:spPr>
          <a:xfrm>
            <a:off x="628731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8AD7149B-3444-46B3-8A70-9F5A8FA824AE}"/>
              </a:ext>
            </a:extLst>
          </p:cNvPr>
          <p:cNvSpPr/>
          <p:nvPr/>
        </p:nvSpPr>
        <p:spPr>
          <a:xfrm>
            <a:off x="1873574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1E93D8E7-B166-4C3C-B76F-D07161DA8A21}"/>
              </a:ext>
            </a:extLst>
          </p:cNvPr>
          <p:cNvSpPr/>
          <p:nvPr/>
        </p:nvSpPr>
        <p:spPr>
          <a:xfrm>
            <a:off x="3118417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6064BE24-683A-4D28-B6D6-40399FA42747}"/>
              </a:ext>
            </a:extLst>
          </p:cNvPr>
          <p:cNvSpPr/>
          <p:nvPr/>
        </p:nvSpPr>
        <p:spPr>
          <a:xfrm>
            <a:off x="4366726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82535432-9167-44B1-B49A-26F7996BE0E8}"/>
              </a:ext>
            </a:extLst>
          </p:cNvPr>
          <p:cNvSpPr/>
          <p:nvPr/>
        </p:nvSpPr>
        <p:spPr>
          <a:xfrm>
            <a:off x="56051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8CA47BEE-D94F-486D-8FB2-9527049CE02C}"/>
              </a:ext>
            </a:extLst>
          </p:cNvPr>
          <p:cNvSpPr/>
          <p:nvPr/>
        </p:nvSpPr>
        <p:spPr>
          <a:xfrm>
            <a:off x="6849285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6D316C2A-60A8-4C30-B58B-CF506FDD3F27}"/>
              </a:ext>
            </a:extLst>
          </p:cNvPr>
          <p:cNvSpPr/>
          <p:nvPr/>
        </p:nvSpPr>
        <p:spPr>
          <a:xfrm>
            <a:off x="809339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309B8C2B-EE88-4A24-B96A-C5DEEADF69D5}"/>
              </a:ext>
            </a:extLst>
          </p:cNvPr>
          <p:cNvSpPr/>
          <p:nvPr/>
        </p:nvSpPr>
        <p:spPr>
          <a:xfrm>
            <a:off x="628731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3" name="사각형: 둥근 모서리 262">
            <a:extLst>
              <a:ext uri="{FF2B5EF4-FFF2-40B4-BE49-F238E27FC236}">
                <a16:creationId xmlns:a16="http://schemas.microsoft.com/office/drawing/2014/main" id="{B5DCE6D7-FCE4-4012-AB5E-A02E02F296C4}"/>
              </a:ext>
            </a:extLst>
          </p:cNvPr>
          <p:cNvSpPr/>
          <p:nvPr/>
        </p:nvSpPr>
        <p:spPr>
          <a:xfrm>
            <a:off x="1873574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CEA3FB5A-C5D4-4BE2-BB03-B4C89E3A73DB}"/>
              </a:ext>
            </a:extLst>
          </p:cNvPr>
          <p:cNvSpPr/>
          <p:nvPr/>
        </p:nvSpPr>
        <p:spPr>
          <a:xfrm>
            <a:off x="3118417" y="3980089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6D67791B-DA6A-4B5E-93AB-B70D4EEE93B8}"/>
              </a:ext>
            </a:extLst>
          </p:cNvPr>
          <p:cNvSpPr/>
          <p:nvPr/>
        </p:nvSpPr>
        <p:spPr>
          <a:xfrm>
            <a:off x="4366726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" name="사각형: 둥근 모서리 265">
            <a:extLst>
              <a:ext uri="{FF2B5EF4-FFF2-40B4-BE49-F238E27FC236}">
                <a16:creationId xmlns:a16="http://schemas.microsoft.com/office/drawing/2014/main" id="{7A0B82CF-EDE9-44BE-A572-59424385B191}"/>
              </a:ext>
            </a:extLst>
          </p:cNvPr>
          <p:cNvSpPr/>
          <p:nvPr/>
        </p:nvSpPr>
        <p:spPr>
          <a:xfrm>
            <a:off x="56051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7" name="사각형: 둥근 모서리 266">
            <a:extLst>
              <a:ext uri="{FF2B5EF4-FFF2-40B4-BE49-F238E27FC236}">
                <a16:creationId xmlns:a16="http://schemas.microsoft.com/office/drawing/2014/main" id="{8F8BC3D3-F069-4788-9AED-335A74EF3BBA}"/>
              </a:ext>
            </a:extLst>
          </p:cNvPr>
          <p:cNvSpPr/>
          <p:nvPr/>
        </p:nvSpPr>
        <p:spPr>
          <a:xfrm>
            <a:off x="6849285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8" name="사각형: 둥근 모서리 267">
            <a:extLst>
              <a:ext uri="{FF2B5EF4-FFF2-40B4-BE49-F238E27FC236}">
                <a16:creationId xmlns:a16="http://schemas.microsoft.com/office/drawing/2014/main" id="{E26F6CC5-DE48-40B3-8DEF-97E05C48B8E6}"/>
              </a:ext>
            </a:extLst>
          </p:cNvPr>
          <p:cNvSpPr/>
          <p:nvPr/>
        </p:nvSpPr>
        <p:spPr>
          <a:xfrm>
            <a:off x="809339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23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A733AF7-F436-4730-AE47-6376A3BDD763}"/>
              </a:ext>
            </a:extLst>
          </p:cNvPr>
          <p:cNvSpPr/>
          <p:nvPr/>
        </p:nvSpPr>
        <p:spPr>
          <a:xfrm>
            <a:off x="628731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CABDFC16-4189-4E15-8266-0AA040DADE37}"/>
              </a:ext>
            </a:extLst>
          </p:cNvPr>
          <p:cNvSpPr/>
          <p:nvPr/>
        </p:nvSpPr>
        <p:spPr>
          <a:xfrm>
            <a:off x="1873574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1" name="사각형: 둥근 모서리 270">
            <a:extLst>
              <a:ext uri="{FF2B5EF4-FFF2-40B4-BE49-F238E27FC236}">
                <a16:creationId xmlns:a16="http://schemas.microsoft.com/office/drawing/2014/main" id="{394D81AA-ECD7-42F9-A6D8-BBA3478AB122}"/>
              </a:ext>
            </a:extLst>
          </p:cNvPr>
          <p:cNvSpPr/>
          <p:nvPr/>
        </p:nvSpPr>
        <p:spPr>
          <a:xfrm>
            <a:off x="3118417" y="4822127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40984C96-3D33-41F9-80CB-B669B50D65D2}"/>
              </a:ext>
            </a:extLst>
          </p:cNvPr>
          <p:cNvSpPr/>
          <p:nvPr/>
        </p:nvSpPr>
        <p:spPr>
          <a:xfrm>
            <a:off x="4366726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692CA481-51E5-4D79-9D90-4F50B948086D}"/>
              </a:ext>
            </a:extLst>
          </p:cNvPr>
          <p:cNvSpPr/>
          <p:nvPr/>
        </p:nvSpPr>
        <p:spPr>
          <a:xfrm>
            <a:off x="56051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CADFC3D8-3436-4B84-BFD3-9698BDA4A7EB}"/>
              </a:ext>
            </a:extLst>
          </p:cNvPr>
          <p:cNvSpPr/>
          <p:nvPr/>
        </p:nvSpPr>
        <p:spPr>
          <a:xfrm>
            <a:off x="6849285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FF2F3970-8C1B-45E2-81C1-8C22BCBA2A8C}"/>
              </a:ext>
            </a:extLst>
          </p:cNvPr>
          <p:cNvSpPr/>
          <p:nvPr/>
        </p:nvSpPr>
        <p:spPr>
          <a:xfrm>
            <a:off x="628731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22296521-E6A8-431E-AB7A-E5A6CB041A21}"/>
              </a:ext>
            </a:extLst>
          </p:cNvPr>
          <p:cNvSpPr/>
          <p:nvPr/>
        </p:nvSpPr>
        <p:spPr>
          <a:xfrm>
            <a:off x="1873574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7" name="사각형: 둥근 모서리 276">
            <a:extLst>
              <a:ext uri="{FF2B5EF4-FFF2-40B4-BE49-F238E27FC236}">
                <a16:creationId xmlns:a16="http://schemas.microsoft.com/office/drawing/2014/main" id="{6148FA96-9B98-4822-9682-85B3E01654CC}"/>
              </a:ext>
            </a:extLst>
          </p:cNvPr>
          <p:cNvSpPr/>
          <p:nvPr/>
        </p:nvSpPr>
        <p:spPr>
          <a:xfrm>
            <a:off x="3118417" y="5671771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54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21555C62-8FE3-4D30-A61D-40BC7148F2FB}"/>
              </a:ext>
            </a:extLst>
          </p:cNvPr>
          <p:cNvSpPr/>
          <p:nvPr/>
        </p:nvSpPr>
        <p:spPr>
          <a:xfrm>
            <a:off x="4055293" y="471039"/>
            <a:ext cx="1235776" cy="561622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>
                <a:solidFill>
                  <a:schemeClr val="tx1"/>
                </a:solidFill>
              </a:rPr>
              <a:t>1</a:t>
            </a:r>
            <a:r>
              <a:rPr lang="ko-KR" altLang="en-US" sz="360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B20CB09B-5C74-45D3-B1B7-E9BE93D0A1D3}"/>
              </a:ext>
            </a:extLst>
          </p:cNvPr>
          <p:cNvSpPr/>
          <p:nvPr/>
        </p:nvSpPr>
        <p:spPr>
          <a:xfrm>
            <a:off x="11951790" y="571051"/>
            <a:ext cx="140501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34CE4D54-32C6-4C3B-ADD8-F0B54FC93B59}"/>
              </a:ext>
            </a:extLst>
          </p:cNvPr>
          <p:cNvSpPr/>
          <p:nvPr/>
        </p:nvSpPr>
        <p:spPr>
          <a:xfrm>
            <a:off x="6978650" y="2737616"/>
            <a:ext cx="2117726" cy="718452"/>
          </a:xfrm>
          <a:prstGeom prst="roundRect">
            <a:avLst/>
          </a:prstGeom>
          <a:solidFill>
            <a:schemeClr val="tx1">
              <a:lumMod val="65000"/>
              <a:lumOff val="35000"/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FE251716-7E82-4F0E-9439-955F0EA23DFE}"/>
              </a:ext>
            </a:extLst>
          </p:cNvPr>
          <p:cNvSpPr/>
          <p:nvPr/>
        </p:nvSpPr>
        <p:spPr>
          <a:xfrm>
            <a:off x="6708322" y="2738373"/>
            <a:ext cx="811763" cy="718452"/>
          </a:xfrm>
          <a:prstGeom prst="roundRect">
            <a:avLst/>
          </a:prstGeom>
          <a:solidFill>
            <a:srgbClr val="96C8FF"/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10</a:t>
            </a:r>
          </a:p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276C0588-74DD-4FA8-AC63-092B9F22B265}"/>
              </a:ext>
            </a:extLst>
          </p:cNvPr>
          <p:cNvSpPr/>
          <p:nvPr/>
        </p:nvSpPr>
        <p:spPr>
          <a:xfrm>
            <a:off x="6849285" y="3138084"/>
            <a:ext cx="522515" cy="1959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2E8D6F1E-F43B-4C13-8506-1B9A56783D35}"/>
              </a:ext>
            </a:extLst>
          </p:cNvPr>
          <p:cNvSpPr/>
          <p:nvPr/>
        </p:nvSpPr>
        <p:spPr>
          <a:xfrm>
            <a:off x="8930017" y="326572"/>
            <a:ext cx="197717" cy="5981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4FCF548-8D8B-413A-8BF2-62FF9F5BFC70}"/>
              </a:ext>
            </a:extLst>
          </p:cNvPr>
          <p:cNvSpPr/>
          <p:nvPr/>
        </p:nvSpPr>
        <p:spPr>
          <a:xfrm>
            <a:off x="8930018" y="471039"/>
            <a:ext cx="166358" cy="3192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CCA84673-008E-4175-B20A-D5B1AC71B776}"/>
              </a:ext>
            </a:extLst>
          </p:cNvPr>
          <p:cNvSpPr/>
          <p:nvPr/>
        </p:nvSpPr>
        <p:spPr>
          <a:xfrm>
            <a:off x="218627" y="326573"/>
            <a:ext cx="8909109" cy="5981350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D0DF687-FD6C-4153-AB8F-13A3B1FC7D3B}"/>
              </a:ext>
            </a:extLst>
          </p:cNvPr>
          <p:cNvGrpSpPr/>
          <p:nvPr/>
        </p:nvGrpSpPr>
        <p:grpSpPr>
          <a:xfrm>
            <a:off x="9465787" y="894840"/>
            <a:ext cx="2267276" cy="626078"/>
            <a:chOff x="9465787" y="894840"/>
            <a:chExt cx="2267276" cy="626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503208-46D8-4ABF-AF3D-08DB1C9E5021}"/>
                </a:ext>
              </a:extLst>
            </p:cNvPr>
            <p:cNvSpPr txBox="1"/>
            <p:nvPr/>
          </p:nvSpPr>
          <p:spPr>
            <a:xfrm>
              <a:off x="9465787" y="1053991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A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615EDEA-A914-43F0-80AA-1E1BB723E2FC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894840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C02A766-B4B4-437A-A1F0-1F7A9F7B898A}"/>
                </a:ext>
              </a:extLst>
            </p:cNvPr>
            <p:cNvSpPr/>
            <p:nvPr/>
          </p:nvSpPr>
          <p:spPr>
            <a:xfrm>
              <a:off x="10367963" y="894840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552F1A-1641-4C3E-BAC7-2A606A266BC2}"/>
              </a:ext>
            </a:extLst>
          </p:cNvPr>
          <p:cNvGrpSpPr/>
          <p:nvPr/>
        </p:nvGrpSpPr>
        <p:grpSpPr>
          <a:xfrm>
            <a:off x="9480214" y="1808065"/>
            <a:ext cx="2252849" cy="626078"/>
            <a:chOff x="9480214" y="1665150"/>
            <a:chExt cx="2252849" cy="626078"/>
          </a:xfrm>
        </p:grpSpPr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FAAC163-4C19-4460-AB9F-6AFAB75907F9}"/>
                </a:ext>
              </a:extLst>
            </p:cNvPr>
            <p:cNvSpPr txBox="1"/>
            <p:nvPr/>
          </p:nvSpPr>
          <p:spPr>
            <a:xfrm>
              <a:off x="9480214" y="1824301"/>
              <a:ext cx="7104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B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64119655-C57A-4115-A2C8-406BA57EAB9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1665150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6F5C4EF-0209-4C21-B844-5FE4406A89E9}"/>
                </a:ext>
              </a:extLst>
            </p:cNvPr>
            <p:cNvSpPr/>
            <p:nvPr/>
          </p:nvSpPr>
          <p:spPr>
            <a:xfrm>
              <a:off x="10367963" y="1665150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001F3F-10FE-4095-A267-FC7EFFA91226}"/>
              </a:ext>
            </a:extLst>
          </p:cNvPr>
          <p:cNvGrpSpPr/>
          <p:nvPr/>
        </p:nvGrpSpPr>
        <p:grpSpPr>
          <a:xfrm>
            <a:off x="9465787" y="2721290"/>
            <a:ext cx="2267276" cy="626078"/>
            <a:chOff x="9465787" y="2618522"/>
            <a:chExt cx="2267276" cy="626078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1ADA8E3-DEB1-4DEE-8E13-9105C2C974AE}"/>
                </a:ext>
              </a:extLst>
            </p:cNvPr>
            <p:cNvSpPr txBox="1"/>
            <p:nvPr/>
          </p:nvSpPr>
          <p:spPr>
            <a:xfrm>
              <a:off x="9465787" y="2777673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C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9723ED46-63EB-47D5-9241-485A1127E4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2618522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CBB6F99-5D92-46B5-BCF1-EF9A904EEE7F}"/>
                </a:ext>
              </a:extLst>
            </p:cNvPr>
            <p:cNvSpPr/>
            <p:nvPr/>
          </p:nvSpPr>
          <p:spPr>
            <a:xfrm>
              <a:off x="10367963" y="2618522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BC3694-CA60-4B8D-9503-8C5A2F35FC42}"/>
              </a:ext>
            </a:extLst>
          </p:cNvPr>
          <p:cNvGrpSpPr/>
          <p:nvPr/>
        </p:nvGrpSpPr>
        <p:grpSpPr>
          <a:xfrm>
            <a:off x="9456169" y="3634515"/>
            <a:ext cx="2276894" cy="626078"/>
            <a:chOff x="9456169" y="3258855"/>
            <a:chExt cx="2276894" cy="626078"/>
          </a:xfrm>
        </p:grpSpPr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DCDBD5DE-4140-4DAE-9B27-D3C9EA2241E1}"/>
                </a:ext>
              </a:extLst>
            </p:cNvPr>
            <p:cNvSpPr txBox="1"/>
            <p:nvPr/>
          </p:nvSpPr>
          <p:spPr>
            <a:xfrm>
              <a:off x="9456169" y="3418006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D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192BBD38-D001-4142-9467-12D03E21332C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3258855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A6C8A500-0B71-4E63-809D-54489E25C094}"/>
                </a:ext>
              </a:extLst>
            </p:cNvPr>
            <p:cNvSpPr/>
            <p:nvPr/>
          </p:nvSpPr>
          <p:spPr>
            <a:xfrm>
              <a:off x="10367963" y="3258855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752C62-AE4A-4FF9-AC4A-A58C559AABB2}"/>
              </a:ext>
            </a:extLst>
          </p:cNvPr>
          <p:cNvGrpSpPr/>
          <p:nvPr/>
        </p:nvGrpSpPr>
        <p:grpSpPr>
          <a:xfrm>
            <a:off x="9465787" y="4547740"/>
            <a:ext cx="2267276" cy="626078"/>
            <a:chOff x="9465787" y="4547740"/>
            <a:chExt cx="2267276" cy="626078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770A50C-A8F1-45CA-B8F4-58025F3A8119}"/>
                </a:ext>
              </a:extLst>
            </p:cNvPr>
            <p:cNvSpPr txBox="1"/>
            <p:nvPr/>
          </p:nvSpPr>
          <p:spPr>
            <a:xfrm>
              <a:off x="9465787" y="4706891"/>
              <a:ext cx="724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400"/>
                <a:t>E </a:t>
              </a:r>
              <a:r>
                <a:rPr lang="ko-KR" altLang="en-US" sz="1400"/>
                <a:t>호텔</a:t>
              </a:r>
            </a:p>
          </p:txBody>
        </p: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D8A5235C-5A10-49B5-ACA1-685BBB3617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0190" y="4547740"/>
              <a:ext cx="0" cy="626078"/>
            </a:xfrm>
            <a:prstGeom prst="line">
              <a:avLst/>
            </a:prstGeom>
            <a:ln w="2540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8F013FAC-1627-4AEE-8AEC-F1FE69C61F65}"/>
                </a:ext>
              </a:extLst>
            </p:cNvPr>
            <p:cNvSpPr/>
            <p:nvPr/>
          </p:nvSpPr>
          <p:spPr>
            <a:xfrm>
              <a:off x="10367963" y="4547740"/>
              <a:ext cx="1365100" cy="626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호텔 사진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1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E09228B-8576-4F96-8DA1-2C22F6A023B9}"/>
              </a:ext>
            </a:extLst>
          </p:cNvPr>
          <p:cNvSpPr/>
          <p:nvPr/>
        </p:nvSpPr>
        <p:spPr>
          <a:xfrm>
            <a:off x="2874285" y="0"/>
            <a:ext cx="6443430" cy="6857999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9F7A-4D0B-47ED-AD7A-6A3AED7E42A0}"/>
              </a:ext>
            </a:extLst>
          </p:cNvPr>
          <p:cNvSpPr txBox="1"/>
          <p:nvPr/>
        </p:nvSpPr>
        <p:spPr>
          <a:xfrm>
            <a:off x="3215515" y="4065565"/>
            <a:ext cx="3336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기간</a:t>
            </a:r>
            <a:r>
              <a:rPr lang="en-US" altLang="ko-KR"/>
              <a:t>: 2025.01.10 ~ 2025.01.12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0.? ETH</a:t>
            </a:r>
          </a:p>
          <a:p>
            <a:endParaRPr lang="en-US" altLang="ko-KR"/>
          </a:p>
          <a:p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C9365D-9AB3-4A20-AD31-CB33E5D86DD8}"/>
              </a:ext>
            </a:extLst>
          </p:cNvPr>
          <p:cNvGrpSpPr/>
          <p:nvPr/>
        </p:nvGrpSpPr>
        <p:grpSpPr>
          <a:xfrm>
            <a:off x="3830897" y="5477578"/>
            <a:ext cx="4530206" cy="632936"/>
            <a:chOff x="3746149" y="5477578"/>
            <a:chExt cx="4530206" cy="63293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849C5F6-8230-4C55-BE3B-EF7064C09EF0}"/>
                </a:ext>
              </a:extLst>
            </p:cNvPr>
            <p:cNvSpPr/>
            <p:nvPr/>
          </p:nvSpPr>
          <p:spPr>
            <a:xfrm>
              <a:off x="3746149" y="5477578"/>
              <a:ext cx="1815160" cy="632936"/>
            </a:xfrm>
            <a:prstGeom prst="roundRect">
              <a:avLst/>
            </a:prstGeom>
            <a:solidFill>
              <a:srgbClr val="F3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예약하기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2FA1259D-9341-4660-A988-FC0FCAACBB8D}"/>
                </a:ext>
              </a:extLst>
            </p:cNvPr>
            <p:cNvSpPr/>
            <p:nvPr/>
          </p:nvSpPr>
          <p:spPr>
            <a:xfrm>
              <a:off x="6461195" y="5477578"/>
              <a:ext cx="1815160" cy="632936"/>
            </a:xfrm>
            <a:prstGeom prst="roundRect">
              <a:avLst/>
            </a:prstGeom>
            <a:solidFill>
              <a:srgbClr val="897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뒤로가기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DACD94-508A-466A-9513-D683741B6526}"/>
              </a:ext>
            </a:extLst>
          </p:cNvPr>
          <p:cNvSpPr txBox="1"/>
          <p:nvPr/>
        </p:nvSpPr>
        <p:spPr>
          <a:xfrm>
            <a:off x="3215515" y="155137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A </a:t>
            </a:r>
            <a:r>
              <a:rPr lang="ko-KR" altLang="en-US" sz="3200" b="1"/>
              <a:t>호텔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A2FD57-65B6-4E7F-8007-4CFFCC791E47}"/>
              </a:ext>
            </a:extLst>
          </p:cNvPr>
          <p:cNvSpPr/>
          <p:nvPr/>
        </p:nvSpPr>
        <p:spPr>
          <a:xfrm>
            <a:off x="3215515" y="747486"/>
            <a:ext cx="5704115" cy="274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 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2A561-F38F-4F3A-8931-CC19845A9F84}"/>
              </a:ext>
            </a:extLst>
          </p:cNvPr>
          <p:cNvSpPr txBox="1"/>
          <p:nvPr/>
        </p:nvSpPr>
        <p:spPr>
          <a:xfrm>
            <a:off x="3215515" y="355453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46055-6DEC-4F94-84F7-3754E79A58C6}"/>
              </a:ext>
            </a:extLst>
          </p:cNvPr>
          <p:cNvSpPr txBox="1"/>
          <p:nvPr/>
        </p:nvSpPr>
        <p:spPr>
          <a:xfrm>
            <a:off x="12192000" y="78192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호텔 방의 정보와 가격이 나온다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5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사각형 96">
            <a:extLst>
              <a:ext uri="{FF2B5EF4-FFF2-40B4-BE49-F238E27FC236}">
                <a16:creationId xmlns:a16="http://schemas.microsoft.com/office/drawing/2014/main" id="{4AF47EC1-CD87-4F56-8D01-B6CDCBB56E68}"/>
              </a:ext>
            </a:extLst>
          </p:cNvPr>
          <p:cNvSpPr/>
          <p:nvPr/>
        </p:nvSpPr>
        <p:spPr>
          <a:xfrm>
            <a:off x="12192000" y="0"/>
            <a:ext cx="28800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E09228B-8576-4F96-8DA1-2C22F6A023B9}"/>
              </a:ext>
            </a:extLst>
          </p:cNvPr>
          <p:cNvSpPr/>
          <p:nvPr/>
        </p:nvSpPr>
        <p:spPr>
          <a:xfrm>
            <a:off x="2874285" y="0"/>
            <a:ext cx="6443430" cy="6857999"/>
          </a:xfrm>
          <a:prstGeom prst="rect">
            <a:avLst/>
          </a:prstGeom>
          <a:noFill/>
          <a:ln w="63500" cap="sq" cmpd="sng">
            <a:solidFill>
              <a:schemeClr val="bg1">
                <a:lumMod val="75000"/>
              </a:scheme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09109"/>
                      <a:gd name="connsiteY0" fmla="*/ 0 h 5444455"/>
                      <a:gd name="connsiteX1" fmla="*/ 504850 w 8909109"/>
                      <a:gd name="connsiteY1" fmla="*/ 0 h 5444455"/>
                      <a:gd name="connsiteX2" fmla="*/ 831517 w 8909109"/>
                      <a:gd name="connsiteY2" fmla="*/ 0 h 5444455"/>
                      <a:gd name="connsiteX3" fmla="*/ 1603640 w 8909109"/>
                      <a:gd name="connsiteY3" fmla="*/ 0 h 5444455"/>
                      <a:gd name="connsiteX4" fmla="*/ 2108489 w 8909109"/>
                      <a:gd name="connsiteY4" fmla="*/ 0 h 5444455"/>
                      <a:gd name="connsiteX5" fmla="*/ 2613339 w 8909109"/>
                      <a:gd name="connsiteY5" fmla="*/ 0 h 5444455"/>
                      <a:gd name="connsiteX6" fmla="*/ 3385461 w 8909109"/>
                      <a:gd name="connsiteY6" fmla="*/ 0 h 5444455"/>
                      <a:gd name="connsiteX7" fmla="*/ 3801220 w 8909109"/>
                      <a:gd name="connsiteY7" fmla="*/ 0 h 5444455"/>
                      <a:gd name="connsiteX8" fmla="*/ 4573343 w 8909109"/>
                      <a:gd name="connsiteY8" fmla="*/ 0 h 5444455"/>
                      <a:gd name="connsiteX9" fmla="*/ 5345465 w 8909109"/>
                      <a:gd name="connsiteY9" fmla="*/ 0 h 5444455"/>
                      <a:gd name="connsiteX10" fmla="*/ 5939406 w 8909109"/>
                      <a:gd name="connsiteY10" fmla="*/ 0 h 5444455"/>
                      <a:gd name="connsiteX11" fmla="*/ 6711529 w 8909109"/>
                      <a:gd name="connsiteY11" fmla="*/ 0 h 5444455"/>
                      <a:gd name="connsiteX12" fmla="*/ 7216378 w 8909109"/>
                      <a:gd name="connsiteY12" fmla="*/ 0 h 5444455"/>
                      <a:gd name="connsiteX13" fmla="*/ 7721228 w 8909109"/>
                      <a:gd name="connsiteY13" fmla="*/ 0 h 5444455"/>
                      <a:gd name="connsiteX14" fmla="*/ 8404259 w 8909109"/>
                      <a:gd name="connsiteY14" fmla="*/ 0 h 5444455"/>
                      <a:gd name="connsiteX15" fmla="*/ 8909109 w 8909109"/>
                      <a:gd name="connsiteY15" fmla="*/ 0 h 5444455"/>
                      <a:gd name="connsiteX16" fmla="*/ 8909109 w 8909109"/>
                      <a:gd name="connsiteY16" fmla="*/ 653335 h 5444455"/>
                      <a:gd name="connsiteX17" fmla="*/ 8909109 w 8909109"/>
                      <a:gd name="connsiteY17" fmla="*/ 1252225 h 5444455"/>
                      <a:gd name="connsiteX18" fmla="*/ 8909109 w 8909109"/>
                      <a:gd name="connsiteY18" fmla="*/ 1851115 h 5444455"/>
                      <a:gd name="connsiteX19" fmla="*/ 8909109 w 8909109"/>
                      <a:gd name="connsiteY19" fmla="*/ 2450005 h 5444455"/>
                      <a:gd name="connsiteX20" fmla="*/ 8909109 w 8909109"/>
                      <a:gd name="connsiteY20" fmla="*/ 2831117 h 5444455"/>
                      <a:gd name="connsiteX21" fmla="*/ 8909109 w 8909109"/>
                      <a:gd name="connsiteY21" fmla="*/ 3266673 h 5444455"/>
                      <a:gd name="connsiteX22" fmla="*/ 8909109 w 8909109"/>
                      <a:gd name="connsiteY22" fmla="*/ 3865563 h 5444455"/>
                      <a:gd name="connsiteX23" fmla="*/ 8909109 w 8909109"/>
                      <a:gd name="connsiteY23" fmla="*/ 4355564 h 5444455"/>
                      <a:gd name="connsiteX24" fmla="*/ 8909109 w 8909109"/>
                      <a:gd name="connsiteY24" fmla="*/ 4791120 h 5444455"/>
                      <a:gd name="connsiteX25" fmla="*/ 8909109 w 8909109"/>
                      <a:gd name="connsiteY25" fmla="*/ 5444455 h 5444455"/>
                      <a:gd name="connsiteX26" fmla="*/ 8315168 w 8909109"/>
                      <a:gd name="connsiteY26" fmla="*/ 5444455 h 5444455"/>
                      <a:gd name="connsiteX27" fmla="*/ 7721228 w 8909109"/>
                      <a:gd name="connsiteY27" fmla="*/ 5444455 h 5444455"/>
                      <a:gd name="connsiteX28" fmla="*/ 7305469 w 8909109"/>
                      <a:gd name="connsiteY28" fmla="*/ 5444455 h 5444455"/>
                      <a:gd name="connsiteX29" fmla="*/ 6622438 w 8909109"/>
                      <a:gd name="connsiteY29" fmla="*/ 5444455 h 5444455"/>
                      <a:gd name="connsiteX30" fmla="*/ 6206679 w 8909109"/>
                      <a:gd name="connsiteY30" fmla="*/ 5444455 h 5444455"/>
                      <a:gd name="connsiteX31" fmla="*/ 5523648 w 8909109"/>
                      <a:gd name="connsiteY31" fmla="*/ 5444455 h 5444455"/>
                      <a:gd name="connsiteX32" fmla="*/ 5196980 w 8909109"/>
                      <a:gd name="connsiteY32" fmla="*/ 5444455 h 5444455"/>
                      <a:gd name="connsiteX33" fmla="*/ 4513949 w 8909109"/>
                      <a:gd name="connsiteY33" fmla="*/ 5444455 h 5444455"/>
                      <a:gd name="connsiteX34" fmla="*/ 4098190 w 8909109"/>
                      <a:gd name="connsiteY34" fmla="*/ 5444455 h 5444455"/>
                      <a:gd name="connsiteX35" fmla="*/ 3771523 w 8909109"/>
                      <a:gd name="connsiteY35" fmla="*/ 5444455 h 5444455"/>
                      <a:gd name="connsiteX36" fmla="*/ 3355764 w 8909109"/>
                      <a:gd name="connsiteY36" fmla="*/ 5444455 h 5444455"/>
                      <a:gd name="connsiteX37" fmla="*/ 2672733 w 8909109"/>
                      <a:gd name="connsiteY37" fmla="*/ 5444455 h 5444455"/>
                      <a:gd name="connsiteX38" fmla="*/ 2256974 w 8909109"/>
                      <a:gd name="connsiteY38" fmla="*/ 5444455 h 5444455"/>
                      <a:gd name="connsiteX39" fmla="*/ 1930307 w 8909109"/>
                      <a:gd name="connsiteY39" fmla="*/ 5444455 h 5444455"/>
                      <a:gd name="connsiteX40" fmla="*/ 1514549 w 8909109"/>
                      <a:gd name="connsiteY40" fmla="*/ 5444455 h 5444455"/>
                      <a:gd name="connsiteX41" fmla="*/ 1009699 w 8909109"/>
                      <a:gd name="connsiteY41" fmla="*/ 5444455 h 5444455"/>
                      <a:gd name="connsiteX42" fmla="*/ 0 w 8909109"/>
                      <a:gd name="connsiteY42" fmla="*/ 5444455 h 5444455"/>
                      <a:gd name="connsiteX43" fmla="*/ 0 w 8909109"/>
                      <a:gd name="connsiteY43" fmla="*/ 5008899 h 5444455"/>
                      <a:gd name="connsiteX44" fmla="*/ 0 w 8909109"/>
                      <a:gd name="connsiteY44" fmla="*/ 4573342 h 5444455"/>
                      <a:gd name="connsiteX45" fmla="*/ 0 w 8909109"/>
                      <a:gd name="connsiteY45" fmla="*/ 4028897 h 5444455"/>
                      <a:gd name="connsiteX46" fmla="*/ 0 w 8909109"/>
                      <a:gd name="connsiteY46" fmla="*/ 3484451 h 5444455"/>
                      <a:gd name="connsiteX47" fmla="*/ 0 w 8909109"/>
                      <a:gd name="connsiteY47" fmla="*/ 2940006 h 5444455"/>
                      <a:gd name="connsiteX48" fmla="*/ 0 w 8909109"/>
                      <a:gd name="connsiteY48" fmla="*/ 2395560 h 5444455"/>
                      <a:gd name="connsiteX49" fmla="*/ 0 w 8909109"/>
                      <a:gd name="connsiteY49" fmla="*/ 1905559 h 5444455"/>
                      <a:gd name="connsiteX50" fmla="*/ 0 w 8909109"/>
                      <a:gd name="connsiteY50" fmla="*/ 1306669 h 5444455"/>
                      <a:gd name="connsiteX51" fmla="*/ 0 w 8909109"/>
                      <a:gd name="connsiteY51" fmla="*/ 762224 h 5444455"/>
                      <a:gd name="connsiteX52" fmla="*/ 0 w 8909109"/>
                      <a:gd name="connsiteY52" fmla="*/ 0 h 5444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8909109" h="5444455" extrusionOk="0">
                        <a:moveTo>
                          <a:pt x="0" y="0"/>
                        </a:moveTo>
                        <a:cubicBezTo>
                          <a:pt x="155087" y="-58597"/>
                          <a:pt x="291077" y="53867"/>
                          <a:pt x="504850" y="0"/>
                        </a:cubicBezTo>
                        <a:cubicBezTo>
                          <a:pt x="718623" y="-53867"/>
                          <a:pt x="717799" y="9284"/>
                          <a:pt x="831517" y="0"/>
                        </a:cubicBezTo>
                        <a:cubicBezTo>
                          <a:pt x="945235" y="-9284"/>
                          <a:pt x="1269735" y="90015"/>
                          <a:pt x="1603640" y="0"/>
                        </a:cubicBezTo>
                        <a:cubicBezTo>
                          <a:pt x="1937545" y="-90015"/>
                          <a:pt x="1890485" y="27402"/>
                          <a:pt x="2108489" y="0"/>
                        </a:cubicBezTo>
                        <a:cubicBezTo>
                          <a:pt x="2326493" y="-27402"/>
                          <a:pt x="2470626" y="57403"/>
                          <a:pt x="2613339" y="0"/>
                        </a:cubicBezTo>
                        <a:cubicBezTo>
                          <a:pt x="2756052" y="-57403"/>
                          <a:pt x="3043271" y="39186"/>
                          <a:pt x="3385461" y="0"/>
                        </a:cubicBezTo>
                        <a:cubicBezTo>
                          <a:pt x="3727651" y="-39186"/>
                          <a:pt x="3667335" y="19698"/>
                          <a:pt x="3801220" y="0"/>
                        </a:cubicBezTo>
                        <a:cubicBezTo>
                          <a:pt x="3935105" y="-19698"/>
                          <a:pt x="4241506" y="31017"/>
                          <a:pt x="4573343" y="0"/>
                        </a:cubicBezTo>
                        <a:cubicBezTo>
                          <a:pt x="4905180" y="-31017"/>
                          <a:pt x="5035019" y="81737"/>
                          <a:pt x="5345465" y="0"/>
                        </a:cubicBezTo>
                        <a:cubicBezTo>
                          <a:pt x="5655911" y="-81737"/>
                          <a:pt x="5806254" y="15068"/>
                          <a:pt x="5939406" y="0"/>
                        </a:cubicBezTo>
                        <a:cubicBezTo>
                          <a:pt x="6072558" y="-15068"/>
                          <a:pt x="6523873" y="55500"/>
                          <a:pt x="6711529" y="0"/>
                        </a:cubicBezTo>
                        <a:cubicBezTo>
                          <a:pt x="6899185" y="-55500"/>
                          <a:pt x="7088654" y="27142"/>
                          <a:pt x="7216378" y="0"/>
                        </a:cubicBezTo>
                        <a:cubicBezTo>
                          <a:pt x="7344102" y="-27142"/>
                          <a:pt x="7540233" y="35634"/>
                          <a:pt x="7721228" y="0"/>
                        </a:cubicBezTo>
                        <a:cubicBezTo>
                          <a:pt x="7902223" y="-35634"/>
                          <a:pt x="8130858" y="47917"/>
                          <a:pt x="8404259" y="0"/>
                        </a:cubicBezTo>
                        <a:cubicBezTo>
                          <a:pt x="8677660" y="-47917"/>
                          <a:pt x="8801827" y="47487"/>
                          <a:pt x="8909109" y="0"/>
                        </a:cubicBezTo>
                        <a:cubicBezTo>
                          <a:pt x="8977941" y="286310"/>
                          <a:pt x="8868010" y="503180"/>
                          <a:pt x="8909109" y="653335"/>
                        </a:cubicBezTo>
                        <a:cubicBezTo>
                          <a:pt x="8950208" y="803490"/>
                          <a:pt x="8847158" y="985011"/>
                          <a:pt x="8909109" y="1252225"/>
                        </a:cubicBezTo>
                        <a:cubicBezTo>
                          <a:pt x="8971060" y="1519439"/>
                          <a:pt x="8890705" y="1579802"/>
                          <a:pt x="8909109" y="1851115"/>
                        </a:cubicBezTo>
                        <a:cubicBezTo>
                          <a:pt x="8927513" y="2122428"/>
                          <a:pt x="8867782" y="2203362"/>
                          <a:pt x="8909109" y="2450005"/>
                        </a:cubicBezTo>
                        <a:cubicBezTo>
                          <a:pt x="8950436" y="2696648"/>
                          <a:pt x="8903360" y="2661805"/>
                          <a:pt x="8909109" y="2831117"/>
                        </a:cubicBezTo>
                        <a:cubicBezTo>
                          <a:pt x="8914858" y="3000429"/>
                          <a:pt x="8886169" y="3052135"/>
                          <a:pt x="8909109" y="3266673"/>
                        </a:cubicBezTo>
                        <a:cubicBezTo>
                          <a:pt x="8932049" y="3481211"/>
                          <a:pt x="8899787" y="3658062"/>
                          <a:pt x="8909109" y="3865563"/>
                        </a:cubicBezTo>
                        <a:cubicBezTo>
                          <a:pt x="8918431" y="4073064"/>
                          <a:pt x="8881028" y="4145165"/>
                          <a:pt x="8909109" y="4355564"/>
                        </a:cubicBezTo>
                        <a:cubicBezTo>
                          <a:pt x="8937190" y="4565963"/>
                          <a:pt x="8870750" y="4683699"/>
                          <a:pt x="8909109" y="4791120"/>
                        </a:cubicBezTo>
                        <a:cubicBezTo>
                          <a:pt x="8947468" y="4898541"/>
                          <a:pt x="8901245" y="5225143"/>
                          <a:pt x="8909109" y="5444455"/>
                        </a:cubicBezTo>
                        <a:cubicBezTo>
                          <a:pt x="8650247" y="5454546"/>
                          <a:pt x="8471401" y="5414278"/>
                          <a:pt x="8315168" y="5444455"/>
                        </a:cubicBezTo>
                        <a:cubicBezTo>
                          <a:pt x="8158935" y="5474632"/>
                          <a:pt x="7965900" y="5376392"/>
                          <a:pt x="7721228" y="5444455"/>
                        </a:cubicBezTo>
                        <a:cubicBezTo>
                          <a:pt x="7476556" y="5512518"/>
                          <a:pt x="7474134" y="5397572"/>
                          <a:pt x="7305469" y="5444455"/>
                        </a:cubicBezTo>
                        <a:cubicBezTo>
                          <a:pt x="7136804" y="5491338"/>
                          <a:pt x="6925920" y="5400398"/>
                          <a:pt x="6622438" y="5444455"/>
                        </a:cubicBezTo>
                        <a:cubicBezTo>
                          <a:pt x="6318956" y="5488512"/>
                          <a:pt x="6362778" y="5400778"/>
                          <a:pt x="6206679" y="5444455"/>
                        </a:cubicBezTo>
                        <a:cubicBezTo>
                          <a:pt x="6050580" y="5488132"/>
                          <a:pt x="5793059" y="5400947"/>
                          <a:pt x="5523648" y="5444455"/>
                        </a:cubicBezTo>
                        <a:cubicBezTo>
                          <a:pt x="5254237" y="5487963"/>
                          <a:pt x="5351940" y="5410614"/>
                          <a:pt x="5196980" y="5444455"/>
                        </a:cubicBezTo>
                        <a:cubicBezTo>
                          <a:pt x="5042020" y="5478296"/>
                          <a:pt x="4847977" y="5365455"/>
                          <a:pt x="4513949" y="5444455"/>
                        </a:cubicBezTo>
                        <a:cubicBezTo>
                          <a:pt x="4179921" y="5523455"/>
                          <a:pt x="4262335" y="5414873"/>
                          <a:pt x="4098190" y="5444455"/>
                        </a:cubicBezTo>
                        <a:cubicBezTo>
                          <a:pt x="3934045" y="5474037"/>
                          <a:pt x="3860039" y="5428131"/>
                          <a:pt x="3771523" y="5444455"/>
                        </a:cubicBezTo>
                        <a:cubicBezTo>
                          <a:pt x="3683007" y="5460779"/>
                          <a:pt x="3560913" y="5401892"/>
                          <a:pt x="3355764" y="5444455"/>
                        </a:cubicBezTo>
                        <a:cubicBezTo>
                          <a:pt x="3150615" y="5487018"/>
                          <a:pt x="2873084" y="5407706"/>
                          <a:pt x="2672733" y="5444455"/>
                        </a:cubicBezTo>
                        <a:cubicBezTo>
                          <a:pt x="2472382" y="5481204"/>
                          <a:pt x="2435282" y="5443239"/>
                          <a:pt x="2256974" y="5444455"/>
                        </a:cubicBezTo>
                        <a:cubicBezTo>
                          <a:pt x="2078666" y="5445671"/>
                          <a:pt x="2077680" y="5430583"/>
                          <a:pt x="1930307" y="5444455"/>
                        </a:cubicBezTo>
                        <a:cubicBezTo>
                          <a:pt x="1782934" y="5458327"/>
                          <a:pt x="1664259" y="5401515"/>
                          <a:pt x="1514549" y="5444455"/>
                        </a:cubicBezTo>
                        <a:cubicBezTo>
                          <a:pt x="1364839" y="5487395"/>
                          <a:pt x="1177976" y="5407731"/>
                          <a:pt x="1009699" y="5444455"/>
                        </a:cubicBezTo>
                        <a:cubicBezTo>
                          <a:pt x="841422" y="5481179"/>
                          <a:pt x="321311" y="5392933"/>
                          <a:pt x="0" y="5444455"/>
                        </a:cubicBezTo>
                        <a:cubicBezTo>
                          <a:pt x="-77" y="5249338"/>
                          <a:pt x="22474" y="5146678"/>
                          <a:pt x="0" y="5008899"/>
                        </a:cubicBezTo>
                        <a:cubicBezTo>
                          <a:pt x="-22474" y="4871120"/>
                          <a:pt x="14479" y="4677225"/>
                          <a:pt x="0" y="4573342"/>
                        </a:cubicBezTo>
                        <a:cubicBezTo>
                          <a:pt x="-14479" y="4469459"/>
                          <a:pt x="8630" y="4148210"/>
                          <a:pt x="0" y="4028897"/>
                        </a:cubicBezTo>
                        <a:cubicBezTo>
                          <a:pt x="-8630" y="3909585"/>
                          <a:pt x="1387" y="3630787"/>
                          <a:pt x="0" y="3484451"/>
                        </a:cubicBezTo>
                        <a:cubicBezTo>
                          <a:pt x="-1387" y="3338115"/>
                          <a:pt x="43026" y="3069407"/>
                          <a:pt x="0" y="2940006"/>
                        </a:cubicBezTo>
                        <a:cubicBezTo>
                          <a:pt x="-43026" y="2810605"/>
                          <a:pt x="7399" y="2571539"/>
                          <a:pt x="0" y="2395560"/>
                        </a:cubicBezTo>
                        <a:cubicBezTo>
                          <a:pt x="-7399" y="2219581"/>
                          <a:pt x="34967" y="2117648"/>
                          <a:pt x="0" y="1905559"/>
                        </a:cubicBezTo>
                        <a:cubicBezTo>
                          <a:pt x="-34967" y="1693470"/>
                          <a:pt x="27447" y="1456407"/>
                          <a:pt x="0" y="1306669"/>
                        </a:cubicBezTo>
                        <a:cubicBezTo>
                          <a:pt x="-27447" y="1156931"/>
                          <a:pt x="21968" y="1012478"/>
                          <a:pt x="0" y="762224"/>
                        </a:cubicBezTo>
                        <a:cubicBezTo>
                          <a:pt x="-21968" y="511970"/>
                          <a:pt x="27106" y="37470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09F7A-4D0B-47ED-AD7A-6A3AED7E42A0}"/>
              </a:ext>
            </a:extLst>
          </p:cNvPr>
          <p:cNvSpPr txBox="1"/>
          <p:nvPr/>
        </p:nvSpPr>
        <p:spPr>
          <a:xfrm>
            <a:off x="3209773" y="2229007"/>
            <a:ext cx="333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기간</a:t>
            </a:r>
            <a:r>
              <a:rPr lang="en-US" altLang="ko-KR"/>
              <a:t>: 2025.01.10 ~ 2025.01.12</a:t>
            </a:r>
          </a:p>
          <a:p>
            <a:endParaRPr lang="en-US" altLang="ko-KR"/>
          </a:p>
          <a:p>
            <a:r>
              <a:rPr lang="ko-KR" altLang="en-US"/>
              <a:t>가격 </a:t>
            </a:r>
            <a:r>
              <a:rPr lang="en-US" altLang="ko-KR"/>
              <a:t>: 0.? ETH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C9365D-9AB3-4A20-AD31-CB33E5D86DD8}"/>
              </a:ext>
            </a:extLst>
          </p:cNvPr>
          <p:cNvGrpSpPr/>
          <p:nvPr/>
        </p:nvGrpSpPr>
        <p:grpSpPr>
          <a:xfrm>
            <a:off x="3830897" y="5477578"/>
            <a:ext cx="4530206" cy="632936"/>
            <a:chOff x="3746149" y="5477578"/>
            <a:chExt cx="4530206" cy="63293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849C5F6-8230-4C55-BE3B-EF7064C09EF0}"/>
                </a:ext>
              </a:extLst>
            </p:cNvPr>
            <p:cNvSpPr/>
            <p:nvPr/>
          </p:nvSpPr>
          <p:spPr>
            <a:xfrm>
              <a:off x="3746149" y="5477578"/>
              <a:ext cx="1815160" cy="632936"/>
            </a:xfrm>
            <a:prstGeom prst="roundRect">
              <a:avLst/>
            </a:prstGeom>
            <a:solidFill>
              <a:srgbClr val="F39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예약하기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2FA1259D-9341-4660-A988-FC0FCAACBB8D}"/>
                </a:ext>
              </a:extLst>
            </p:cNvPr>
            <p:cNvSpPr/>
            <p:nvPr/>
          </p:nvSpPr>
          <p:spPr>
            <a:xfrm>
              <a:off x="6461195" y="5477578"/>
              <a:ext cx="1815160" cy="632936"/>
            </a:xfrm>
            <a:prstGeom prst="roundRect">
              <a:avLst/>
            </a:prstGeom>
            <a:solidFill>
              <a:srgbClr val="897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</a:rPr>
                <a:t>뒤로가기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DACD94-508A-466A-9513-D683741B6526}"/>
              </a:ext>
            </a:extLst>
          </p:cNvPr>
          <p:cNvSpPr txBox="1"/>
          <p:nvPr/>
        </p:nvSpPr>
        <p:spPr>
          <a:xfrm>
            <a:off x="3209773" y="155137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A </a:t>
            </a:r>
            <a:r>
              <a:rPr lang="ko-KR" altLang="en-US" sz="3200" b="1"/>
              <a:t>호텔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A2FD57-65B6-4E7F-8007-4CFFCC791E47}"/>
              </a:ext>
            </a:extLst>
          </p:cNvPr>
          <p:cNvSpPr/>
          <p:nvPr/>
        </p:nvSpPr>
        <p:spPr>
          <a:xfrm>
            <a:off x="3209773" y="747486"/>
            <a:ext cx="1438214" cy="128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 이미지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2A561-F38F-4F3A-8931-CC19845A9F84}"/>
              </a:ext>
            </a:extLst>
          </p:cNvPr>
          <p:cNvSpPr txBox="1"/>
          <p:nvPr/>
        </p:nvSpPr>
        <p:spPr>
          <a:xfrm>
            <a:off x="4994961" y="7474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방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93CFFB-AEC2-45A3-804D-4CD67B04F9B4}"/>
              </a:ext>
            </a:extLst>
          </p:cNvPr>
          <p:cNvSpPr txBox="1"/>
          <p:nvPr/>
        </p:nvSpPr>
        <p:spPr>
          <a:xfrm>
            <a:off x="3209773" y="3238500"/>
            <a:ext cx="779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이름 </a:t>
            </a:r>
            <a:r>
              <a:rPr lang="en-US" altLang="ko-KR"/>
              <a:t>:</a:t>
            </a:r>
          </a:p>
          <a:p>
            <a:r>
              <a:rPr lang="ko-KR" altLang="en-US"/>
              <a:t>연령 </a:t>
            </a:r>
            <a:r>
              <a:rPr lang="en-US" altLang="ko-KR"/>
              <a:t>:</a:t>
            </a:r>
          </a:p>
          <a:p>
            <a:r>
              <a:rPr lang="ko-KR" altLang="en-US"/>
              <a:t>성별 </a:t>
            </a:r>
            <a:r>
              <a:rPr lang="en-US" altLang="ko-KR"/>
              <a:t>: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A83950-FCEF-4D53-8D3E-DED9B319803F}"/>
              </a:ext>
            </a:extLst>
          </p:cNvPr>
          <p:cNvSpPr/>
          <p:nvPr/>
        </p:nvSpPr>
        <p:spPr>
          <a:xfrm>
            <a:off x="4038601" y="3331718"/>
            <a:ext cx="1285875" cy="22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E2FA9E-D8C4-4E03-A0EA-2FD0BA49E033}"/>
              </a:ext>
            </a:extLst>
          </p:cNvPr>
          <p:cNvSpPr/>
          <p:nvPr/>
        </p:nvSpPr>
        <p:spPr>
          <a:xfrm>
            <a:off x="4038601" y="3595119"/>
            <a:ext cx="1285875" cy="22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E231FB-7664-4B65-9E60-FBD6FDF831B0}"/>
              </a:ext>
            </a:extLst>
          </p:cNvPr>
          <p:cNvSpPr/>
          <p:nvPr/>
        </p:nvSpPr>
        <p:spPr>
          <a:xfrm>
            <a:off x="4038601" y="3858520"/>
            <a:ext cx="1285875" cy="220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724AC-6897-4C88-AAD1-70336C19CFB5}"/>
              </a:ext>
            </a:extLst>
          </p:cNvPr>
          <p:cNvSpPr txBox="1"/>
          <p:nvPr/>
        </p:nvSpPr>
        <p:spPr>
          <a:xfrm>
            <a:off x="12192000" y="78192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예약 하기 페이지로 넘어 와서</a:t>
            </a:r>
            <a:br>
              <a:rPr lang="en-US" altLang="ko-KR"/>
            </a:br>
            <a:r>
              <a:rPr lang="ko-KR" altLang="en-US"/>
              <a:t>해당 정보를 입력하고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예약하기를 누르면</a:t>
            </a:r>
            <a:endParaRPr lang="en-US" altLang="ko-KR"/>
          </a:p>
          <a:p>
            <a:r>
              <a:rPr lang="ko-KR" altLang="en-US"/>
              <a:t>계약이 되어 코인을 지불한다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552</Words>
  <Application>Microsoft Office PowerPoint</Application>
  <PresentationFormat>와이드스크린</PresentationFormat>
  <Paragraphs>410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var(--font-fk-grotesk)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21</cp:revision>
  <dcterms:created xsi:type="dcterms:W3CDTF">2025-01-08T00:48:15Z</dcterms:created>
  <dcterms:modified xsi:type="dcterms:W3CDTF">2025-01-09T04:42:21Z</dcterms:modified>
</cp:coreProperties>
</file>