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4" r:id="rId3"/>
    <p:sldId id="260" r:id="rId4"/>
    <p:sldId id="267" r:id="rId5"/>
    <p:sldId id="277" r:id="rId6"/>
    <p:sldId id="279" r:id="rId7"/>
    <p:sldId id="278" r:id="rId8"/>
    <p:sldId id="286" r:id="rId9"/>
    <p:sldId id="281" r:id="rId10"/>
    <p:sldId id="287" r:id="rId11"/>
    <p:sldId id="288" r:id="rId12"/>
    <p:sldId id="289" r:id="rId13"/>
    <p:sldId id="290" r:id="rId14"/>
    <p:sldId id="291" r:id="rId15"/>
    <p:sldId id="292" r:id="rId16"/>
    <p:sldId id="294" r:id="rId17"/>
    <p:sldId id="295" r:id="rId18"/>
    <p:sldId id="293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276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1B26AAC-3C6F-4996-B3B3-119D319AF789}">
          <p14:sldIdLst/>
        </p14:section>
        <p14:section name="심플 스타일" id="{EE2B2F14-9BF9-49E6-9352-DEC195CC4171}">
          <p14:sldIdLst>
            <p14:sldId id="266"/>
            <p14:sldId id="264"/>
            <p14:sldId id="260"/>
            <p14:sldId id="267"/>
            <p14:sldId id="277"/>
            <p14:sldId id="279"/>
            <p14:sldId id="278"/>
            <p14:sldId id="286"/>
            <p14:sldId id="281"/>
            <p14:sldId id="287"/>
            <p14:sldId id="288"/>
            <p14:sldId id="289"/>
            <p14:sldId id="290"/>
            <p14:sldId id="291"/>
            <p14:sldId id="292"/>
            <p14:sldId id="294"/>
            <p14:sldId id="295"/>
            <p14:sldId id="293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</p14:sldIdLst>
        </p14:section>
        <p14:section name="아날로그 스타일" id="{D08A8CBA-0251-4FF3-94DD-600A6C87BD3F}">
          <p14:sldIdLst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ECE2"/>
    <a:srgbClr val="A5CBEF"/>
    <a:srgbClr val="FADBEE"/>
    <a:srgbClr val="F8F3EC"/>
    <a:srgbClr val="DBE0FB"/>
    <a:srgbClr val="F9AFCA"/>
    <a:srgbClr val="FCC3D5"/>
    <a:srgbClr val="B17597"/>
    <a:srgbClr val="FC9380"/>
    <a:srgbClr val="F490C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5214" autoAdjust="0"/>
  </p:normalViewPr>
  <p:slideViewPr>
    <p:cSldViewPr snapToGrid="0" showGuides="1">
      <p:cViewPr varScale="1">
        <p:scale>
          <a:sx n="81" d="100"/>
          <a:sy n="81" d="100"/>
        </p:scale>
        <p:origin x="907" y="67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DDACF-8E53-414A-816E-EA196FCD8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F79E3C-67A1-485B-A222-0FD28BDC7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9BEC9-24B4-4B93-9649-3270269BA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D77E34-E8CB-49D0-99E5-C6B02CE56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A6F3C9-7C78-48FF-BAA6-7F5A195B1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524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57629-FF09-49A2-803A-79D2B7BC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F135D7-9719-4B43-9FD3-1AE9FB69E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320C25-AD8B-43A6-8291-006B6793F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196027-315F-4282-AE28-99C9DE197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006010-8634-4FC1-B1A4-0E8C51FE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791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3CBCF52-2551-4CC5-BF5E-EBBD3901D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C6D50B-56F6-4D65-8305-CB38C97F3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B6DEA2-007D-4168-8442-81071CA7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30D23A-399D-4E98-ABCD-3480CEBCE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71BAA5-2DB3-4767-A8BF-9474B3219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951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BB023-6BD9-4EC1-A637-24BF37E4C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62D503-CC6A-4B70-BA54-A207BC2A7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0D4333-C1B1-470E-A2B0-ACC68B72D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054876-78C9-4B5E-BBA7-05D319B2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AE9F2E-B843-408A-A4D9-385F769EA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874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065C6-EE10-40AE-8047-69EBFC274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7626C-9200-489B-8539-39CE94AFE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E31D24-5487-4F39-9247-D02A9C59B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8C17D6-31E9-410F-A91C-D071EE1C5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C29970-1080-433E-AD74-0BA86858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926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B1CAC-924C-4623-A983-AC12CB562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B5F382-2A7E-46DF-89C4-20EC932FE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E433DC-FE89-4806-9D6F-D8EE9DA87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DAFF7A-0AF4-4364-9D6D-F125B6F36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9C1D55-F4FE-4539-B9F3-A1EBE35D1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D12395-9869-41A2-B394-994832EDA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383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71989-1218-4010-9955-70254D116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19B81F-8BEF-48A7-AB58-C670ECDB7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FC5E72-80AF-425E-8A11-8845C57B5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E0A83A-C891-4515-8261-7E80527B09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A0308B-1A08-4D54-BA8F-AACD47B5C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E450C0-0369-4AB7-A683-F3E27AAFE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0AAF80-6BFE-4DC4-B4BC-2B80DB552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7B0C49-2A4D-44AE-A412-30264DA8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374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7FE6F-90E8-4559-B11C-449EE9F31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7B3DB2-E72A-4A78-83A1-598F3C3F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3C945A-2AB3-47E7-B920-049F70DD2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3F3311-5F79-4D93-93BF-17A59374E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303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C82977-0396-4BC7-AD92-2844A44A3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EEC092-1ACC-42A8-96CF-FEEE99368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4A816B-E592-48DA-A0CA-0062C52CC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6FE46B-C6DF-4394-8E48-C1C30325EB88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895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12003-9F27-44BB-9A80-2A63DA8B6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E3CC88-7F35-4F3A-A310-1614DB1F0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4EE75E-B98C-4C20-B393-5EDF36B5E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12E58B-379B-47B7-A2CA-1B0ABDDA0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FF1014-5F2E-4A12-B482-AAE090B01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91C2C9-0D69-4A39-9A60-756FA8238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698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86713-289D-4BCC-9D45-37B299C6B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86BFE8-B4A6-4C1F-BEC8-582CD9E873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4E6BD6-DEC5-4C19-9DE2-686E40B49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6632DB-E43D-43CF-B10B-9B37FF0FE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C087CB-6E18-4056-95C1-19FC6A423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D80562-176E-45AC-B5BA-3E99AECA3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632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D7393E-5DCD-47F2-A30E-AFA371DD3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86B973-A33E-4EFB-8E34-E5FA6395E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608AE3-BDDE-46D5-AD69-69DFEE2513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48A02-B4BE-476C-98F2-A8FD528D6D8D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8ADF0-3B03-4A63-8C82-1249472DC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472D10-0702-45D9-BBCB-7EE98FC5D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67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B2F886D-2A9D-42C6-A1F2-14FFE651DCE5}"/>
              </a:ext>
            </a:extLst>
          </p:cNvPr>
          <p:cNvSpPr txBox="1"/>
          <p:nvPr/>
        </p:nvSpPr>
        <p:spPr>
          <a:xfrm>
            <a:off x="2521006" y="3044279"/>
            <a:ext cx="76658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0" i="0" dirty="0">
                <a:solidFill>
                  <a:srgbClr val="2D3B45"/>
                </a:solidFill>
                <a:effectLst/>
                <a:latin typeface="Noto Sans" panose="020B0502040204020203" pitchFamily="34" charset="0"/>
              </a:rPr>
              <a:t>항공기예약시스템 </a:t>
            </a:r>
            <a:r>
              <a:rPr lang="ko-KR" altLang="en-US" sz="4400" b="0" i="0" dirty="0">
                <a:solidFill>
                  <a:srgbClr val="2D3B45"/>
                </a:solidFill>
                <a:effectLst/>
                <a:latin typeface="LatoWeb"/>
              </a:rPr>
              <a:t>화면설계서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100EC2-FFBB-419E-8B9A-CD8CAE2A6CAD}"/>
              </a:ext>
            </a:extLst>
          </p:cNvPr>
          <p:cNvSpPr txBox="1"/>
          <p:nvPr/>
        </p:nvSpPr>
        <p:spPr>
          <a:xfrm>
            <a:off x="7986497" y="5366901"/>
            <a:ext cx="37689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0" i="0" dirty="0">
                <a:solidFill>
                  <a:srgbClr val="2D3B45"/>
                </a:solidFill>
                <a:effectLst/>
                <a:latin typeface="LatoWeb"/>
              </a:rPr>
              <a:t>윤경수</a:t>
            </a:r>
            <a:r>
              <a:rPr lang="en-US" altLang="ko-KR" sz="2800" b="0" i="0" dirty="0">
                <a:solidFill>
                  <a:srgbClr val="2D3B45"/>
                </a:solidFill>
                <a:effectLst/>
                <a:latin typeface="LatoWeb"/>
              </a:rPr>
              <a:t>, </a:t>
            </a:r>
            <a:r>
              <a:rPr lang="ko-KR" altLang="en-US" sz="2800" b="0" i="0" dirty="0">
                <a:solidFill>
                  <a:srgbClr val="2D3B45"/>
                </a:solidFill>
                <a:effectLst/>
                <a:latin typeface="LatoWeb"/>
              </a:rPr>
              <a:t>주연하</a:t>
            </a:r>
            <a:r>
              <a:rPr lang="en-US" altLang="ko-KR" sz="2800" b="0" i="0" dirty="0">
                <a:solidFill>
                  <a:srgbClr val="2D3B45"/>
                </a:solidFill>
                <a:effectLst/>
                <a:latin typeface="LatoWeb"/>
              </a:rPr>
              <a:t>, </a:t>
            </a:r>
            <a:r>
              <a:rPr lang="ko-KR" altLang="en-US" sz="2800" b="0" i="0" dirty="0" err="1">
                <a:solidFill>
                  <a:srgbClr val="2D3B45"/>
                </a:solidFill>
                <a:effectLst/>
                <a:latin typeface="LatoWeb"/>
              </a:rPr>
              <a:t>박규민</a:t>
            </a:r>
            <a:endParaRPr lang="ko-KR" altLang="en-US" sz="2800" b="0" i="0" dirty="0">
              <a:solidFill>
                <a:srgbClr val="2D3B45"/>
              </a:solidFill>
              <a:effectLst/>
              <a:latin typeface="LatoWeb"/>
            </a:endParaRPr>
          </a:p>
        </p:txBody>
      </p:sp>
    </p:spTree>
    <p:extLst>
      <p:ext uri="{BB962C8B-B14F-4D97-AF65-F5344CB8AC3E}">
        <p14:creationId xmlns:p14="http://schemas.microsoft.com/office/powerpoint/2010/main" val="386312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C4A00996-4B6B-45E8-8822-83A656353A8A}"/>
              </a:ext>
            </a:extLst>
          </p:cNvPr>
          <p:cNvSpPr/>
          <p:nvPr/>
        </p:nvSpPr>
        <p:spPr>
          <a:xfrm>
            <a:off x="466341" y="448056"/>
            <a:ext cx="1920338" cy="28832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 화면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sz="1600" dirty="0"/>
              <a:t>예약번호로 확인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DCD310-F3A5-4DF7-8ECD-E436079B9316}"/>
              </a:ext>
            </a:extLst>
          </p:cNvPr>
          <p:cNvSpPr/>
          <p:nvPr/>
        </p:nvSpPr>
        <p:spPr>
          <a:xfrm>
            <a:off x="466341" y="3526687"/>
            <a:ext cx="1920338" cy="2883258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Url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</a:rPr>
              <a:t>https://ovenapp.io/view/PLdUtKA7up4UyjPFWA75fmVYXybZND7s/esBHi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7DDACBE-0E6E-41BE-8090-9FA8812A56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06"/>
          <a:stretch/>
        </p:blipFill>
        <p:spPr>
          <a:xfrm>
            <a:off x="2608729" y="0"/>
            <a:ext cx="95832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96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C4A00996-4B6B-45E8-8822-83A656353A8A}"/>
              </a:ext>
            </a:extLst>
          </p:cNvPr>
          <p:cNvSpPr/>
          <p:nvPr/>
        </p:nvSpPr>
        <p:spPr>
          <a:xfrm>
            <a:off x="466341" y="448056"/>
            <a:ext cx="1920338" cy="28832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 화면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sz="1600" dirty="0"/>
              <a:t>회원 로그인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DCD310-F3A5-4DF7-8ECD-E436079B9316}"/>
              </a:ext>
            </a:extLst>
          </p:cNvPr>
          <p:cNvSpPr/>
          <p:nvPr/>
        </p:nvSpPr>
        <p:spPr>
          <a:xfrm>
            <a:off x="466341" y="3526687"/>
            <a:ext cx="1920338" cy="2883258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Url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</a:rPr>
              <a:t>https://ovenapp.io/view/PLdUtKA7up4UyjPFWA75fmVYXybZND7s/GwCRK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A7F901-31CA-409D-9C98-9B7807AB1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082" y="0"/>
            <a:ext cx="96729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45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C4A00996-4B6B-45E8-8822-83A656353A8A}"/>
              </a:ext>
            </a:extLst>
          </p:cNvPr>
          <p:cNvSpPr/>
          <p:nvPr/>
        </p:nvSpPr>
        <p:spPr>
          <a:xfrm>
            <a:off x="466341" y="448056"/>
            <a:ext cx="1920338" cy="28832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 err="1"/>
              <a:t>정보입력창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DCD310-F3A5-4DF7-8ECD-E436079B9316}"/>
              </a:ext>
            </a:extLst>
          </p:cNvPr>
          <p:cNvSpPr/>
          <p:nvPr/>
        </p:nvSpPr>
        <p:spPr>
          <a:xfrm>
            <a:off x="466341" y="3526687"/>
            <a:ext cx="1920338" cy="2883258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Url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</a:rPr>
              <a:t>https://ovenapp.io/view/PLdUtKA7up4UyjPFWA75fmVYXybZND7s/q8XIA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AD9960-CED1-41A4-8F41-519FB599B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810" y="0"/>
            <a:ext cx="96561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489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C4A00996-4B6B-45E8-8822-83A656353A8A}"/>
              </a:ext>
            </a:extLst>
          </p:cNvPr>
          <p:cNvSpPr/>
          <p:nvPr/>
        </p:nvSpPr>
        <p:spPr>
          <a:xfrm>
            <a:off x="466341" y="448056"/>
            <a:ext cx="1920338" cy="28832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예약조회</a:t>
            </a:r>
            <a:r>
              <a:rPr lang="en-US" altLang="ko-KR" sz="1400" dirty="0"/>
              <a:t>/</a:t>
            </a:r>
            <a:r>
              <a:rPr lang="ko-KR" altLang="en-US" sz="1400" dirty="0"/>
              <a:t>변경</a:t>
            </a:r>
            <a:r>
              <a:rPr lang="en-US" altLang="ko-KR" sz="1400" dirty="0"/>
              <a:t>/</a:t>
            </a:r>
            <a:r>
              <a:rPr lang="ko-KR" altLang="en-US" sz="1400" dirty="0"/>
              <a:t>취소</a:t>
            </a:r>
            <a:endParaRPr lang="en-US" altLang="ko-KR" sz="1400" dirty="0"/>
          </a:p>
          <a:p>
            <a:pPr algn="ctr"/>
            <a:r>
              <a:rPr lang="en-US" altLang="ko-KR" sz="1600" dirty="0"/>
              <a:t>(</a:t>
            </a:r>
            <a:r>
              <a:rPr lang="ko-KR" altLang="en-US" sz="1600" dirty="0"/>
              <a:t>예약조회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DCD310-F3A5-4DF7-8ECD-E436079B9316}"/>
              </a:ext>
            </a:extLst>
          </p:cNvPr>
          <p:cNvSpPr/>
          <p:nvPr/>
        </p:nvSpPr>
        <p:spPr>
          <a:xfrm>
            <a:off x="466341" y="3526687"/>
            <a:ext cx="1920338" cy="2883258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Url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</a:rPr>
              <a:t>https://ovenapp.io/view/PLdUtKA7up4UyjPFWA75fmVYXybZND7s/RGRSu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A1D8A4-3D7C-4359-B908-0CA5D4C18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652" y="0"/>
            <a:ext cx="95713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932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C4A00996-4B6B-45E8-8822-83A656353A8A}"/>
              </a:ext>
            </a:extLst>
          </p:cNvPr>
          <p:cNvSpPr/>
          <p:nvPr/>
        </p:nvSpPr>
        <p:spPr>
          <a:xfrm>
            <a:off x="466341" y="448056"/>
            <a:ext cx="1920338" cy="28832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예약조회</a:t>
            </a:r>
            <a:r>
              <a:rPr lang="en-US" altLang="ko-KR" sz="1400" dirty="0"/>
              <a:t>/</a:t>
            </a:r>
            <a:r>
              <a:rPr lang="ko-KR" altLang="en-US" sz="1400" dirty="0"/>
              <a:t>변경</a:t>
            </a:r>
            <a:r>
              <a:rPr lang="en-US" altLang="ko-KR" sz="1400" dirty="0"/>
              <a:t>/</a:t>
            </a:r>
            <a:r>
              <a:rPr lang="ko-KR" altLang="en-US" sz="1400" dirty="0"/>
              <a:t>취소</a:t>
            </a:r>
            <a:endParaRPr lang="en-US" altLang="ko-KR" sz="1400" dirty="0"/>
          </a:p>
          <a:p>
            <a:pPr algn="ctr"/>
            <a:r>
              <a:rPr lang="en-US" altLang="ko-KR" sz="1600" dirty="0"/>
              <a:t>(</a:t>
            </a:r>
            <a:r>
              <a:rPr lang="ko-KR" altLang="en-US" sz="1600" dirty="0"/>
              <a:t>지난예약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DCD310-F3A5-4DF7-8ECD-E436079B9316}"/>
              </a:ext>
            </a:extLst>
          </p:cNvPr>
          <p:cNvSpPr/>
          <p:nvPr/>
        </p:nvSpPr>
        <p:spPr>
          <a:xfrm>
            <a:off x="466341" y="3526687"/>
            <a:ext cx="1920338" cy="2883258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Url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ko-KR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</a:rPr>
              <a:t>https://ovenapp.io/view/PLdUtKA7up4UyjPFWA75fmVYXybZND7s/w8cWs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84C1964-5ABD-4725-B6FD-C0D6D7DF8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090" y="0"/>
            <a:ext cx="96279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508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C4A00996-4B6B-45E8-8822-83A656353A8A}"/>
              </a:ext>
            </a:extLst>
          </p:cNvPr>
          <p:cNvSpPr/>
          <p:nvPr/>
        </p:nvSpPr>
        <p:spPr>
          <a:xfrm>
            <a:off x="466341" y="448056"/>
            <a:ext cx="1920338" cy="28832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나의 포인트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포인트 적립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DCD310-F3A5-4DF7-8ECD-E436079B9316}"/>
              </a:ext>
            </a:extLst>
          </p:cNvPr>
          <p:cNvSpPr/>
          <p:nvPr/>
        </p:nvSpPr>
        <p:spPr>
          <a:xfrm>
            <a:off x="466341" y="3526687"/>
            <a:ext cx="1920338" cy="2883258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Url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</a:rPr>
              <a:t>https://ovenapp.io/view/PLdUtKA7up4UyjPFWA75fmVYXybZND7s/QJZi1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CAE934-58AF-4B67-9E80-6B04AF9E1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090" y="-1"/>
            <a:ext cx="9627909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919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C4A00996-4B6B-45E8-8822-83A656353A8A}"/>
              </a:ext>
            </a:extLst>
          </p:cNvPr>
          <p:cNvSpPr/>
          <p:nvPr/>
        </p:nvSpPr>
        <p:spPr>
          <a:xfrm>
            <a:off x="466341" y="448056"/>
            <a:ext cx="1920338" cy="28832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나의 포인트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포인트 사용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DCD310-F3A5-4DF7-8ECD-E436079B9316}"/>
              </a:ext>
            </a:extLst>
          </p:cNvPr>
          <p:cNvSpPr/>
          <p:nvPr/>
        </p:nvSpPr>
        <p:spPr>
          <a:xfrm>
            <a:off x="466341" y="3526687"/>
            <a:ext cx="1920338" cy="2883258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Url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</a:rPr>
              <a:t>https://ovenapp.io/view/PLdUtKA7up4UyjPFWA75fmVYXybZND7s/oHQNm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14B3B7-A5BF-47B9-86EB-C512726E1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798" y="0"/>
            <a:ext cx="95902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725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C4A00996-4B6B-45E8-8822-83A656353A8A}"/>
              </a:ext>
            </a:extLst>
          </p:cNvPr>
          <p:cNvSpPr/>
          <p:nvPr/>
        </p:nvSpPr>
        <p:spPr>
          <a:xfrm>
            <a:off x="466341" y="448056"/>
            <a:ext cx="1920338" cy="28832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나의 </a:t>
            </a:r>
            <a:r>
              <a:rPr lang="en-US" altLang="ko-KR" dirty="0"/>
              <a:t>Q&amp;A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DCD310-F3A5-4DF7-8ECD-E436079B9316}"/>
              </a:ext>
            </a:extLst>
          </p:cNvPr>
          <p:cNvSpPr/>
          <p:nvPr/>
        </p:nvSpPr>
        <p:spPr>
          <a:xfrm>
            <a:off x="466341" y="3526687"/>
            <a:ext cx="1920338" cy="2883258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Url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</a:rPr>
              <a:t>https://ovenapp.io/view/PLdUtKA7up4UyjPFWA75fmVYXybZND7s/uv6Dq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E005C6-2819-4840-A6B7-AAA12A115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518" y="-1"/>
            <a:ext cx="9618482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446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C4A00996-4B6B-45E8-8822-83A656353A8A}"/>
              </a:ext>
            </a:extLst>
          </p:cNvPr>
          <p:cNvSpPr/>
          <p:nvPr/>
        </p:nvSpPr>
        <p:spPr>
          <a:xfrm>
            <a:off x="466341" y="448056"/>
            <a:ext cx="1920338" cy="28832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고객의 말씀</a:t>
            </a:r>
            <a:r>
              <a:rPr lang="en-US" altLang="ko-KR" dirty="0"/>
              <a:t>(Q&amp;A)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질문입력 창</a:t>
            </a:r>
            <a:r>
              <a:rPr lang="en-US" altLang="ko-KR" dirty="0"/>
              <a:t>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DCD310-F3A5-4DF7-8ECD-E436079B9316}"/>
              </a:ext>
            </a:extLst>
          </p:cNvPr>
          <p:cNvSpPr/>
          <p:nvPr/>
        </p:nvSpPr>
        <p:spPr>
          <a:xfrm>
            <a:off x="466341" y="3526687"/>
            <a:ext cx="1920338" cy="2883258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Url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</a:rPr>
              <a:t>https://ovenapp.io/view/PLdUtKA7up4UyjPFWA75fmVYXybZND7s/gMb9w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6021979-EAC1-4CB1-A7B1-A453A713C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102" y="0"/>
            <a:ext cx="96938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536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C4A00996-4B6B-45E8-8822-83A656353A8A}"/>
              </a:ext>
            </a:extLst>
          </p:cNvPr>
          <p:cNvSpPr/>
          <p:nvPr/>
        </p:nvSpPr>
        <p:spPr>
          <a:xfrm>
            <a:off x="466341" y="448056"/>
            <a:ext cx="1920338" cy="28832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고객의 말씀</a:t>
            </a:r>
            <a:r>
              <a:rPr lang="en-US" altLang="ko-KR" dirty="0"/>
              <a:t>(Q&amp;A)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질문 확인 창</a:t>
            </a:r>
            <a:r>
              <a:rPr lang="en-US" altLang="ko-KR" dirty="0"/>
              <a:t>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DCD310-F3A5-4DF7-8ECD-E436079B9316}"/>
              </a:ext>
            </a:extLst>
          </p:cNvPr>
          <p:cNvSpPr/>
          <p:nvPr/>
        </p:nvSpPr>
        <p:spPr>
          <a:xfrm>
            <a:off x="466341" y="3526687"/>
            <a:ext cx="1920338" cy="2883258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Url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</a:rPr>
              <a:t>https://ovenapp.io/view/PLdUtKA7up4UyjPFWA75fmVYXybZND7s/gMb9w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E46485-EEF1-4254-BE9D-923FA05C1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518" y="0"/>
            <a:ext cx="96184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658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87AE8B2-1075-4334-AC3F-F7518BEEAE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AE0139-568C-440B-83DB-94962367A431}"/>
              </a:ext>
            </a:extLst>
          </p:cNvPr>
          <p:cNvSpPr txBox="1"/>
          <p:nvPr/>
        </p:nvSpPr>
        <p:spPr>
          <a:xfrm>
            <a:off x="762000" y="782320"/>
            <a:ext cx="1085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목차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00EF868-F379-4374-9750-F9D1052076D1}"/>
              </a:ext>
            </a:extLst>
          </p:cNvPr>
          <p:cNvCxnSpPr/>
          <p:nvPr/>
        </p:nvCxnSpPr>
        <p:spPr>
          <a:xfrm>
            <a:off x="762000" y="1534160"/>
            <a:ext cx="5334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EDAA5CD-BFC9-4484-B502-041FE3A5BFC2}"/>
              </a:ext>
            </a:extLst>
          </p:cNvPr>
          <p:cNvGrpSpPr/>
          <p:nvPr/>
        </p:nvGrpSpPr>
        <p:grpSpPr>
          <a:xfrm>
            <a:off x="1007259" y="2670422"/>
            <a:ext cx="3312446" cy="461665"/>
            <a:chOff x="1007259" y="2450771"/>
            <a:chExt cx="3312446" cy="46166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8946CC-546A-439F-906F-A73091733684}"/>
                </a:ext>
              </a:extLst>
            </p:cNvPr>
            <p:cNvSpPr txBox="1"/>
            <p:nvPr/>
          </p:nvSpPr>
          <p:spPr>
            <a:xfrm>
              <a:off x="1007259" y="2496938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</a:t>
              </a:r>
              <a:endParaRPr lang="ko-KR" altLang="en-US" spc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99425E6-794B-4431-928C-935792FF27F0}"/>
                </a:ext>
              </a:extLst>
            </p:cNvPr>
            <p:cNvSpPr txBox="1"/>
            <p:nvPr/>
          </p:nvSpPr>
          <p:spPr>
            <a:xfrm>
              <a:off x="1602294" y="2450771"/>
              <a:ext cx="27174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0" i="0" dirty="0">
                  <a:solidFill>
                    <a:srgbClr val="2D3B45"/>
                  </a:solidFill>
                  <a:effectLst/>
                  <a:latin typeface="Noto Sans" panose="020B0502040504020204" pitchFamily="34" charset="0"/>
                </a:rPr>
                <a:t>use case diagram</a:t>
              </a:r>
              <a:endParaRPr lang="ko-KR" altLang="en-US" sz="2400" spc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D8E0CC7-A59F-4FE3-83F0-800E20BDE6B1}"/>
              </a:ext>
            </a:extLst>
          </p:cNvPr>
          <p:cNvGrpSpPr/>
          <p:nvPr/>
        </p:nvGrpSpPr>
        <p:grpSpPr>
          <a:xfrm>
            <a:off x="1007259" y="3864031"/>
            <a:ext cx="4386458" cy="461665"/>
            <a:chOff x="1007259" y="2450771"/>
            <a:chExt cx="4386458" cy="46166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9F7C4DE-0C2A-428F-B5B0-39EE32D19445}"/>
                </a:ext>
              </a:extLst>
            </p:cNvPr>
            <p:cNvSpPr txBox="1"/>
            <p:nvPr/>
          </p:nvSpPr>
          <p:spPr>
            <a:xfrm>
              <a:off x="1007259" y="2496938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02</a:t>
              </a:r>
              <a:endParaRPr lang="ko-KR" altLang="en-US" spc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13C85BE-F620-48D4-A48F-595E68D02597}"/>
                </a:ext>
              </a:extLst>
            </p:cNvPr>
            <p:cNvSpPr txBox="1"/>
            <p:nvPr/>
          </p:nvSpPr>
          <p:spPr>
            <a:xfrm>
              <a:off x="1602294" y="2450771"/>
              <a:ext cx="37914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600" dirty="0">
                  <a:solidFill>
                    <a:srgbClr val="2D3B45"/>
                  </a:solidFill>
                  <a:latin typeface="Noto Sans" panose="020B0502040504020204" pitchFamily="34" charset="0"/>
                </a:rPr>
                <a:t>메뉴 구조</a:t>
              </a:r>
              <a:r>
                <a:rPr lang="en-US" altLang="ko-KR" sz="2400" spc="600" dirty="0">
                  <a:solidFill>
                    <a:srgbClr val="2D3B45"/>
                  </a:solidFill>
                  <a:latin typeface="Noto Sans" panose="020B0502040504020204" pitchFamily="34" charset="0"/>
                </a:rPr>
                <a:t>(</a:t>
              </a:r>
              <a:r>
                <a:rPr lang="ko-KR" altLang="en-US" sz="2400" spc="600" dirty="0" err="1">
                  <a:solidFill>
                    <a:srgbClr val="2D3B45"/>
                  </a:solidFill>
                  <a:latin typeface="Noto Sans" panose="020B0502040504020204" pitchFamily="34" charset="0"/>
                </a:rPr>
                <a:t>사이트맵</a:t>
              </a:r>
              <a:r>
                <a:rPr lang="en-US" altLang="ko-KR" sz="2400" spc="600" dirty="0">
                  <a:solidFill>
                    <a:srgbClr val="2D3B45"/>
                  </a:solidFill>
                  <a:latin typeface="Noto Sans" panose="020B0502040504020204" pitchFamily="34" charset="0"/>
                </a:rPr>
                <a:t>)</a:t>
              </a:r>
              <a:endParaRPr lang="ko-KR" altLang="en-US" sz="2400" spc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6325E2E-50BA-47B1-AA4F-F2403929ED52}"/>
              </a:ext>
            </a:extLst>
          </p:cNvPr>
          <p:cNvGrpSpPr/>
          <p:nvPr/>
        </p:nvGrpSpPr>
        <p:grpSpPr>
          <a:xfrm>
            <a:off x="1007259" y="5023367"/>
            <a:ext cx="3801362" cy="461665"/>
            <a:chOff x="1007259" y="2450771"/>
            <a:chExt cx="3801362" cy="46166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15F4E2-F644-4926-AA31-EBDCB655F9B1}"/>
                </a:ext>
              </a:extLst>
            </p:cNvPr>
            <p:cNvSpPr txBox="1"/>
            <p:nvPr/>
          </p:nvSpPr>
          <p:spPr>
            <a:xfrm>
              <a:off x="1007259" y="2496938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03</a:t>
              </a:r>
              <a:endParaRPr lang="ko-KR" altLang="en-US" spc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397D5E4-60E4-4591-AAE2-0809814254B2}"/>
                </a:ext>
              </a:extLst>
            </p:cNvPr>
            <p:cNvSpPr txBox="1"/>
            <p:nvPr/>
          </p:nvSpPr>
          <p:spPr>
            <a:xfrm>
              <a:off x="1602294" y="2450771"/>
              <a:ext cx="32063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0" i="0" dirty="0">
                  <a:solidFill>
                    <a:srgbClr val="2D3B45"/>
                  </a:solidFill>
                  <a:effectLst/>
                  <a:latin typeface="Noto Sans" panose="020B0502040504020204" pitchFamily="34" charset="0"/>
                </a:rPr>
                <a:t>홈페이지의 화면 설계</a:t>
              </a:r>
              <a:endParaRPr lang="ko-KR" altLang="en-US" sz="2400" spc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9922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C4A00996-4B6B-45E8-8822-83A656353A8A}"/>
              </a:ext>
            </a:extLst>
          </p:cNvPr>
          <p:cNvSpPr/>
          <p:nvPr/>
        </p:nvSpPr>
        <p:spPr>
          <a:xfrm>
            <a:off x="466341" y="448056"/>
            <a:ext cx="1920338" cy="28832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회원정보 수정</a:t>
            </a:r>
            <a:r>
              <a:rPr lang="en-US" altLang="ko-KR" dirty="0"/>
              <a:t>(</a:t>
            </a:r>
            <a:r>
              <a:rPr lang="ko-KR" altLang="en-US" dirty="0"/>
              <a:t>회원정보 수정 눌렀을 때</a:t>
            </a:r>
            <a:r>
              <a:rPr lang="en-US" altLang="ko-KR" dirty="0"/>
              <a:t>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DCD310-F3A5-4DF7-8ECD-E436079B9316}"/>
              </a:ext>
            </a:extLst>
          </p:cNvPr>
          <p:cNvSpPr/>
          <p:nvPr/>
        </p:nvSpPr>
        <p:spPr>
          <a:xfrm>
            <a:off x="466341" y="3526687"/>
            <a:ext cx="1920338" cy="2883258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Url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</a:rPr>
              <a:t>https://ovenapp.io/view/PLdUtKA7up4UyjPFWA75fmVYXybZND7s/vJViB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2A3B82-9B40-40D3-9431-A99A7FDFE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078" y="-1"/>
            <a:ext cx="9561922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0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C4A00996-4B6B-45E8-8822-83A656353A8A}"/>
              </a:ext>
            </a:extLst>
          </p:cNvPr>
          <p:cNvSpPr/>
          <p:nvPr/>
        </p:nvSpPr>
        <p:spPr>
          <a:xfrm>
            <a:off x="466341" y="448056"/>
            <a:ext cx="1920338" cy="28832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정보 수정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정보 수정</a:t>
            </a:r>
            <a:r>
              <a:rPr lang="en-US" altLang="ko-KR" dirty="0"/>
              <a:t>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DCD310-F3A5-4DF7-8ECD-E436079B9316}"/>
              </a:ext>
            </a:extLst>
          </p:cNvPr>
          <p:cNvSpPr/>
          <p:nvPr/>
        </p:nvSpPr>
        <p:spPr>
          <a:xfrm>
            <a:off x="466341" y="3526687"/>
            <a:ext cx="1920338" cy="2883258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Url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</a:rPr>
              <a:t>https://ovenapp.io/view/PLdUtKA7up4UyjPFWA75fmVYXybZND7s/RQLOs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E63896-5883-472B-9D06-F6EA1023F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090" y="0"/>
            <a:ext cx="96279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099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C4A00996-4B6B-45E8-8822-83A656353A8A}"/>
              </a:ext>
            </a:extLst>
          </p:cNvPr>
          <p:cNvSpPr/>
          <p:nvPr/>
        </p:nvSpPr>
        <p:spPr>
          <a:xfrm>
            <a:off x="466341" y="448056"/>
            <a:ext cx="1920338" cy="28832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회원정보 수정</a:t>
            </a:r>
            <a:r>
              <a:rPr lang="en-US" altLang="ko-KR" dirty="0"/>
              <a:t>(</a:t>
            </a:r>
            <a:r>
              <a:rPr lang="ko-KR" altLang="en-US" dirty="0"/>
              <a:t>비밀번호 수정</a:t>
            </a:r>
            <a:r>
              <a:rPr lang="en-US" altLang="ko-KR" dirty="0"/>
              <a:t>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DCD310-F3A5-4DF7-8ECD-E436079B9316}"/>
              </a:ext>
            </a:extLst>
          </p:cNvPr>
          <p:cNvSpPr/>
          <p:nvPr/>
        </p:nvSpPr>
        <p:spPr>
          <a:xfrm>
            <a:off x="466341" y="3526687"/>
            <a:ext cx="1920338" cy="2883258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Url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</a:rPr>
              <a:t>https://ovenapp.io/view/PLdUtKA7up4UyjPFWA75fmVYXybZND7s/FKyw5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EE375A-C02E-49F4-9DB6-7D63428A3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652" y="0"/>
            <a:ext cx="95713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655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C4A00996-4B6B-45E8-8822-83A656353A8A}"/>
              </a:ext>
            </a:extLst>
          </p:cNvPr>
          <p:cNvSpPr/>
          <p:nvPr/>
        </p:nvSpPr>
        <p:spPr>
          <a:xfrm>
            <a:off x="466341" y="448056"/>
            <a:ext cx="1920338" cy="28832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정보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서비스 예제 폼</a:t>
            </a:r>
            <a:r>
              <a:rPr lang="en-US" altLang="ko-KR" dirty="0"/>
              <a:t>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DCD310-F3A5-4DF7-8ECD-E436079B9316}"/>
              </a:ext>
            </a:extLst>
          </p:cNvPr>
          <p:cNvSpPr/>
          <p:nvPr/>
        </p:nvSpPr>
        <p:spPr>
          <a:xfrm>
            <a:off x="466341" y="3526687"/>
            <a:ext cx="1920338" cy="2883258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Url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</a:rPr>
              <a:t>https://ovenapp.io/view/PLdUtKA7up4UyjPFWA75fmVYXybZND7s/vJn0C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5D5590-DBB7-459D-9338-31D9CAC5D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370" y="0"/>
            <a:ext cx="95996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259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C4A00996-4B6B-45E8-8822-83A656353A8A}"/>
              </a:ext>
            </a:extLst>
          </p:cNvPr>
          <p:cNvSpPr/>
          <p:nvPr/>
        </p:nvSpPr>
        <p:spPr>
          <a:xfrm>
            <a:off x="466341" y="448056"/>
            <a:ext cx="1920338" cy="28832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예약 가능한 항공기 출력</a:t>
            </a:r>
            <a:r>
              <a:rPr lang="en-US" altLang="ko-KR" dirty="0"/>
              <a:t>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DCD310-F3A5-4DF7-8ECD-E436079B9316}"/>
              </a:ext>
            </a:extLst>
          </p:cNvPr>
          <p:cNvSpPr/>
          <p:nvPr/>
        </p:nvSpPr>
        <p:spPr>
          <a:xfrm>
            <a:off x="466341" y="3526687"/>
            <a:ext cx="1920338" cy="2883258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Url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</a:rPr>
              <a:t>https://ovenapp.io/view/PLdUtKA7up4UyjPFWA75fmVYXybZND7s/EY7RK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28AE3E-6D4E-43D9-8431-4B4ED6635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236" y="0"/>
            <a:ext cx="96467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181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C4A00996-4B6B-45E8-8822-83A656353A8A}"/>
              </a:ext>
            </a:extLst>
          </p:cNvPr>
          <p:cNvSpPr/>
          <p:nvPr/>
        </p:nvSpPr>
        <p:spPr>
          <a:xfrm>
            <a:off x="466341" y="448055"/>
            <a:ext cx="1920338" cy="28832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예약할 항공기 </a:t>
            </a:r>
            <a:endParaRPr lang="en-US" altLang="ko-KR" dirty="0"/>
          </a:p>
          <a:p>
            <a:pPr algn="ctr"/>
            <a:r>
              <a:rPr lang="ko-KR" altLang="en-US" dirty="0" err="1"/>
              <a:t>클릭시</a:t>
            </a:r>
            <a:r>
              <a:rPr lang="ko-KR" altLang="en-US" dirty="0"/>
              <a:t> 운임 확인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DCD310-F3A5-4DF7-8ECD-E436079B9316}"/>
              </a:ext>
            </a:extLst>
          </p:cNvPr>
          <p:cNvSpPr/>
          <p:nvPr/>
        </p:nvSpPr>
        <p:spPr>
          <a:xfrm>
            <a:off x="466341" y="3526687"/>
            <a:ext cx="1920338" cy="2883258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Url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</a:rPr>
              <a:t>https://ovenapp.io/view/PLdUtKA7up4UyjPFWA75fmVYXybZND7s/wnAzf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18DB8B-F3AA-4D0C-B8D6-87F327082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810" y="0"/>
            <a:ext cx="96561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908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C4A00996-4B6B-45E8-8822-83A656353A8A}"/>
              </a:ext>
            </a:extLst>
          </p:cNvPr>
          <p:cNvSpPr/>
          <p:nvPr/>
        </p:nvSpPr>
        <p:spPr>
          <a:xfrm>
            <a:off x="466341" y="448056"/>
            <a:ext cx="1920338" cy="28832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좌석 예매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DCD310-F3A5-4DF7-8ECD-E436079B9316}"/>
              </a:ext>
            </a:extLst>
          </p:cNvPr>
          <p:cNvSpPr/>
          <p:nvPr/>
        </p:nvSpPr>
        <p:spPr>
          <a:xfrm>
            <a:off x="466341" y="3526687"/>
            <a:ext cx="1920338" cy="2883258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Url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ko-KR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</a:rPr>
              <a:t>https://ovenapp.io/view/PLdUtKA7up4UyjPFWA75fmVYXybZND7s/1f0Hs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2F6BCC-2F0E-4806-AB90-41F1B17EE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932" y="0"/>
            <a:ext cx="9543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10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C4A00996-4B6B-45E8-8822-83A656353A8A}"/>
              </a:ext>
            </a:extLst>
          </p:cNvPr>
          <p:cNvSpPr/>
          <p:nvPr/>
        </p:nvSpPr>
        <p:spPr>
          <a:xfrm>
            <a:off x="466341" y="448056"/>
            <a:ext cx="1920338" cy="28832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확인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DCD310-F3A5-4DF7-8ECD-E436079B9316}"/>
              </a:ext>
            </a:extLst>
          </p:cNvPr>
          <p:cNvSpPr/>
          <p:nvPr/>
        </p:nvSpPr>
        <p:spPr>
          <a:xfrm>
            <a:off x="466341" y="3526687"/>
            <a:ext cx="1920338" cy="2883258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Url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</a:rPr>
              <a:t>https://ovenapp.io/view/PLdUtKA7up4UyjPFWA75fmVYXybZND7s/f3aF2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163892-1975-41F4-9B56-517EE905D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932" y="1"/>
            <a:ext cx="9543068" cy="676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972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626D936-D6F3-4CA4-A8D1-A5318A0460F0}"/>
              </a:ext>
            </a:extLst>
          </p:cNvPr>
          <p:cNvSpPr/>
          <p:nvPr/>
        </p:nvSpPr>
        <p:spPr>
          <a:xfrm>
            <a:off x="4353560" y="1686560"/>
            <a:ext cx="3484880" cy="3484880"/>
          </a:xfrm>
          <a:custGeom>
            <a:avLst/>
            <a:gdLst>
              <a:gd name="connsiteX0" fmla="*/ 0 w 3484880"/>
              <a:gd name="connsiteY0" fmla="*/ 0 h 3484880"/>
              <a:gd name="connsiteX1" fmla="*/ 3484880 w 3484880"/>
              <a:gd name="connsiteY1" fmla="*/ 0 h 3484880"/>
              <a:gd name="connsiteX2" fmla="*/ 3484880 w 3484880"/>
              <a:gd name="connsiteY2" fmla="*/ 3484880 h 3484880"/>
              <a:gd name="connsiteX3" fmla="*/ 0 w 3484880"/>
              <a:gd name="connsiteY3" fmla="*/ 3484880 h 3484880"/>
              <a:gd name="connsiteX4" fmla="*/ 0 w 3484880"/>
              <a:gd name="connsiteY4" fmla="*/ 0 h 3484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4880" h="3484880" fill="none" extrusionOk="0">
                <a:moveTo>
                  <a:pt x="0" y="0"/>
                </a:moveTo>
                <a:cubicBezTo>
                  <a:pt x="982382" y="49092"/>
                  <a:pt x="3116444" y="100231"/>
                  <a:pt x="3484880" y="0"/>
                </a:cubicBezTo>
                <a:cubicBezTo>
                  <a:pt x="3434389" y="1057570"/>
                  <a:pt x="3335578" y="2148497"/>
                  <a:pt x="3484880" y="3484880"/>
                </a:cubicBezTo>
                <a:cubicBezTo>
                  <a:pt x="1944647" y="3318641"/>
                  <a:pt x="1567576" y="3603901"/>
                  <a:pt x="0" y="3484880"/>
                </a:cubicBezTo>
                <a:cubicBezTo>
                  <a:pt x="-166270" y="2254425"/>
                  <a:pt x="33135" y="1296043"/>
                  <a:pt x="0" y="0"/>
                </a:cubicBezTo>
                <a:close/>
              </a:path>
              <a:path w="3484880" h="3484880" stroke="0" extrusionOk="0">
                <a:moveTo>
                  <a:pt x="0" y="0"/>
                </a:moveTo>
                <a:cubicBezTo>
                  <a:pt x="354855" y="-127415"/>
                  <a:pt x="2958641" y="-110586"/>
                  <a:pt x="3484880" y="0"/>
                </a:cubicBezTo>
                <a:cubicBezTo>
                  <a:pt x="3388746" y="1567420"/>
                  <a:pt x="3648601" y="2501159"/>
                  <a:pt x="3484880" y="3484880"/>
                </a:cubicBezTo>
                <a:cubicBezTo>
                  <a:pt x="1922117" y="3535009"/>
                  <a:pt x="1359248" y="3631127"/>
                  <a:pt x="0" y="3484880"/>
                </a:cubicBezTo>
                <a:cubicBezTo>
                  <a:pt x="106652" y="1974241"/>
                  <a:pt x="-31159" y="720288"/>
                  <a:pt x="0" y="0"/>
                </a:cubicBezTo>
                <a:close/>
              </a:path>
            </a:pathLst>
          </a:custGeom>
          <a:solidFill>
            <a:srgbClr val="F8F3EC"/>
          </a:solidFill>
          <a:ln>
            <a:solidFill>
              <a:schemeClr val="accent2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240740546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DC0836-BFA0-4FDE-9E14-84E8AE3B17E7}"/>
              </a:ext>
            </a:extLst>
          </p:cNvPr>
          <p:cNvSpPr txBox="1"/>
          <p:nvPr/>
        </p:nvSpPr>
        <p:spPr>
          <a:xfrm>
            <a:off x="4454777" y="3167390"/>
            <a:ext cx="3512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수고하셨습니다</a:t>
            </a:r>
            <a:r>
              <a:rPr lang="en-US" altLang="ko-KR" sz="1600" spc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1600" spc="1800" dirty="0">
              <a:solidFill>
                <a:schemeClr val="tx1">
                  <a:lumMod val="75000"/>
                  <a:lumOff val="2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8877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59499F1-C676-46C1-87CE-235B3A8570C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A1857E-13F5-4754-9475-1AB48F131C1E}"/>
              </a:ext>
            </a:extLst>
          </p:cNvPr>
          <p:cNvSpPr txBox="1"/>
          <p:nvPr/>
        </p:nvSpPr>
        <p:spPr>
          <a:xfrm>
            <a:off x="325120" y="2598003"/>
            <a:ext cx="24481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600" dirty="0">
                <a:solidFill>
                  <a:schemeClr val="bg1"/>
                </a:solidFill>
              </a:rPr>
              <a:t>Part 1.</a:t>
            </a:r>
            <a:endParaRPr lang="ko-KR" altLang="en-US" sz="4400" b="1" spc="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157F63-199A-4961-9E12-AC5C1EC054C5}"/>
              </a:ext>
            </a:extLst>
          </p:cNvPr>
          <p:cNvSpPr txBox="1"/>
          <p:nvPr/>
        </p:nvSpPr>
        <p:spPr>
          <a:xfrm>
            <a:off x="325120" y="3490557"/>
            <a:ext cx="3246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0" i="0" dirty="0">
                <a:solidFill>
                  <a:srgbClr val="2D3B45"/>
                </a:solidFill>
                <a:effectLst/>
                <a:latin typeface="Noto Sans" panose="020B0502040504020204" pitchFamily="34" charset="0"/>
              </a:rPr>
              <a:t>use case diagram</a:t>
            </a:r>
            <a:endParaRPr lang="ko-KR" altLang="en-US" sz="28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037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2F310F5-0030-42B3-8EBD-7402CE99D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61" y="0"/>
            <a:ext cx="106756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739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59499F1-C676-46C1-87CE-235B3A8570C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A1857E-13F5-4754-9475-1AB48F131C1E}"/>
              </a:ext>
            </a:extLst>
          </p:cNvPr>
          <p:cNvSpPr txBox="1"/>
          <p:nvPr/>
        </p:nvSpPr>
        <p:spPr>
          <a:xfrm>
            <a:off x="325120" y="2598003"/>
            <a:ext cx="24481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600" dirty="0">
                <a:solidFill>
                  <a:schemeClr val="bg1"/>
                </a:solidFill>
              </a:rPr>
              <a:t>Part 2.</a:t>
            </a:r>
            <a:endParaRPr lang="ko-KR" altLang="en-US" sz="4400" b="1" spc="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157F63-199A-4961-9E12-AC5C1EC054C5}"/>
              </a:ext>
            </a:extLst>
          </p:cNvPr>
          <p:cNvSpPr txBox="1"/>
          <p:nvPr/>
        </p:nvSpPr>
        <p:spPr>
          <a:xfrm>
            <a:off x="325120" y="3490557"/>
            <a:ext cx="4249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600" dirty="0">
                <a:solidFill>
                  <a:srgbClr val="2D3B45"/>
                </a:solidFill>
                <a:latin typeface="Noto Sans" panose="020B0502040504020204" pitchFamily="34" charset="0"/>
              </a:rPr>
              <a:t>메뉴 구조</a:t>
            </a:r>
            <a:r>
              <a:rPr lang="en-US" altLang="ko-KR" sz="2800" spc="600" dirty="0">
                <a:solidFill>
                  <a:srgbClr val="2D3B45"/>
                </a:solidFill>
                <a:latin typeface="Noto Sans" panose="020B0502040504020204" pitchFamily="34" charset="0"/>
              </a:rPr>
              <a:t>(</a:t>
            </a:r>
            <a:r>
              <a:rPr lang="ko-KR" altLang="en-US" sz="2800" spc="600" dirty="0" err="1">
                <a:solidFill>
                  <a:srgbClr val="2D3B45"/>
                </a:solidFill>
                <a:latin typeface="Noto Sans" panose="020B0502040504020204" pitchFamily="34" charset="0"/>
              </a:rPr>
              <a:t>사이트맵</a:t>
            </a:r>
            <a:r>
              <a:rPr lang="en-US" altLang="ko-KR" sz="2800" spc="600" dirty="0">
                <a:solidFill>
                  <a:srgbClr val="2D3B45"/>
                </a:solidFill>
                <a:latin typeface="Noto Sans" panose="020B0502040504020204" pitchFamily="34" charset="0"/>
              </a:rPr>
              <a:t>)</a:t>
            </a:r>
            <a:endParaRPr lang="ko-KR" altLang="en-US" sz="28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648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B7BA20-26B1-453F-BBD4-184D1D3A5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535" y="643467"/>
            <a:ext cx="7929009" cy="5926936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17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59499F1-C676-46C1-87CE-235B3A8570C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A1857E-13F5-4754-9475-1AB48F131C1E}"/>
              </a:ext>
            </a:extLst>
          </p:cNvPr>
          <p:cNvSpPr txBox="1"/>
          <p:nvPr/>
        </p:nvSpPr>
        <p:spPr>
          <a:xfrm>
            <a:off x="325120" y="2598003"/>
            <a:ext cx="24481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600" dirty="0">
                <a:solidFill>
                  <a:schemeClr val="bg1"/>
                </a:solidFill>
              </a:rPr>
              <a:t>Part 3.</a:t>
            </a:r>
            <a:endParaRPr lang="ko-KR" altLang="en-US" sz="4400" b="1" spc="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157F63-199A-4961-9E12-AC5C1EC054C5}"/>
              </a:ext>
            </a:extLst>
          </p:cNvPr>
          <p:cNvSpPr txBox="1"/>
          <p:nvPr/>
        </p:nvSpPr>
        <p:spPr>
          <a:xfrm>
            <a:off x="325120" y="3490557"/>
            <a:ext cx="3602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0" i="0" dirty="0">
                <a:solidFill>
                  <a:srgbClr val="2D3B45"/>
                </a:solidFill>
                <a:effectLst/>
                <a:latin typeface="Noto Sans" panose="020B0502040504020204" pitchFamily="34" charset="0"/>
              </a:rPr>
              <a:t>홈페이지의 화면 설계</a:t>
            </a:r>
            <a:endParaRPr lang="ko-KR" altLang="en-US" sz="28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813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25D99C7-FCE7-42C3-9F5A-E8B53BE9A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153" y="0"/>
            <a:ext cx="9690847" cy="685799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4A00996-4B6B-45E8-8822-83A656353A8A}"/>
              </a:ext>
            </a:extLst>
          </p:cNvPr>
          <p:cNvSpPr/>
          <p:nvPr/>
        </p:nvSpPr>
        <p:spPr>
          <a:xfrm>
            <a:off x="466341" y="448056"/>
            <a:ext cx="1920338" cy="28832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시작 화면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로그인 전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DCD310-F3A5-4DF7-8ECD-E436079B9316}"/>
              </a:ext>
            </a:extLst>
          </p:cNvPr>
          <p:cNvSpPr/>
          <p:nvPr/>
        </p:nvSpPr>
        <p:spPr>
          <a:xfrm>
            <a:off x="466341" y="3526687"/>
            <a:ext cx="1920338" cy="2883258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Url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</a:rPr>
              <a:t>https://ovenapp.io/view/PLdUtKA7up4UyjPFWA75fmVYXybZND7s/W5TqY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762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C4A00996-4B6B-45E8-8822-83A656353A8A}"/>
              </a:ext>
            </a:extLst>
          </p:cNvPr>
          <p:cNvSpPr/>
          <p:nvPr/>
        </p:nvSpPr>
        <p:spPr>
          <a:xfrm>
            <a:off x="466341" y="448056"/>
            <a:ext cx="1920338" cy="28832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시작 화면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로그인 후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DCD310-F3A5-4DF7-8ECD-E436079B9316}"/>
              </a:ext>
            </a:extLst>
          </p:cNvPr>
          <p:cNvSpPr/>
          <p:nvPr/>
        </p:nvSpPr>
        <p:spPr>
          <a:xfrm>
            <a:off x="466341" y="3526687"/>
            <a:ext cx="1920338" cy="2883258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Url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</a:rPr>
              <a:t>https://ovenapp.io/view/PLdUtKA7up4UyjPFWA75fmVYXybZND7s/jm48x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D06284-E294-4B4F-9B8F-1A287108D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152" y="0"/>
            <a:ext cx="96908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092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510_라벤더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CD9FD2"/>
      </a:accent1>
      <a:accent2>
        <a:srgbClr val="AA8FD3"/>
      </a:accent2>
      <a:accent3>
        <a:srgbClr val="CDBFE0"/>
      </a:accent3>
      <a:accent4>
        <a:srgbClr val="FCC3D5"/>
      </a:accent4>
      <a:accent5>
        <a:srgbClr val="FADBEE"/>
      </a:accent5>
      <a:accent6>
        <a:srgbClr val="D4CDFB"/>
      </a:accent6>
      <a:hlink>
        <a:srgbClr val="3F3F3F"/>
      </a:hlink>
      <a:folHlink>
        <a:srgbClr val="3F3F3F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410</Words>
  <Application>Microsoft Office PowerPoint</Application>
  <PresentationFormat>와이드스크린</PresentationFormat>
  <Paragraphs>73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LatoWeb</vt:lpstr>
      <vt:lpstr>나눔바른펜</vt:lpstr>
      <vt:lpstr>나눔스퀘어 Bold</vt:lpstr>
      <vt:lpstr>Arial</vt:lpstr>
      <vt:lpstr>Arial Nova</vt:lpstr>
      <vt:lpstr>Courier New</vt:lpstr>
      <vt:lpstr>Noto Sans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윤 경수</cp:lastModifiedBy>
  <cp:revision>35</cp:revision>
  <dcterms:created xsi:type="dcterms:W3CDTF">2020-05-10T02:38:09Z</dcterms:created>
  <dcterms:modified xsi:type="dcterms:W3CDTF">2021-10-11T03:43:06Z</dcterms:modified>
</cp:coreProperties>
</file>