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0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8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9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86C2-493D-4668-98AA-53EC503A1B1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176B-B38D-4BA3-B430-C298CC08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314" y="3320435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3" y="3320435"/>
            <a:ext cx="1789132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GameManagerSystem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66365" y="3411250"/>
            <a:ext cx="1764080" cy="820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BlackJackGame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53685" y="1885745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CardDeck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83855" y="1885745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38472" y="763948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453685" y="5059154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1628383" y="3821476"/>
            <a:ext cx="35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3770335" y="3821476"/>
            <a:ext cx="59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10" idx="1"/>
          </p:cNvCxnSpPr>
          <p:nvPr/>
        </p:nvCxnSpPr>
        <p:spPr>
          <a:xfrm>
            <a:off x="6130445" y="3821476"/>
            <a:ext cx="2323240" cy="173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8" idx="2"/>
          </p:cNvCxnSpPr>
          <p:nvPr/>
        </p:nvCxnSpPr>
        <p:spPr>
          <a:xfrm flipV="1">
            <a:off x="9931754" y="2887827"/>
            <a:ext cx="1391136" cy="26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9459069" y="2750196"/>
            <a:ext cx="0" cy="23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532311" y="249474"/>
            <a:ext cx="1478069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Record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 flipV="1">
            <a:off x="6130445" y="2386786"/>
            <a:ext cx="2323240" cy="14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14" idx="1"/>
          </p:cNvCxnSpPr>
          <p:nvPr/>
        </p:nvCxnSpPr>
        <p:spPr>
          <a:xfrm flipV="1">
            <a:off x="6130445" y="750515"/>
            <a:ext cx="2401866" cy="30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063023" y="2750196"/>
            <a:ext cx="0" cy="23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8078" y="3750787"/>
            <a:ext cx="9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카드 요청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63221" y="3750787"/>
            <a:ext cx="60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카드 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816541" y="2005461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Bet </a:t>
            </a:r>
            <a:r>
              <a:rPr lang="ko-KR" altLang="en-US" sz="1050" dirty="0" smtClean="0"/>
              <a:t>기록 저장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713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</dc:creator>
  <cp:lastModifiedBy>MS</cp:lastModifiedBy>
  <cp:revision>6</cp:revision>
  <dcterms:created xsi:type="dcterms:W3CDTF">2021-10-11T07:54:04Z</dcterms:created>
  <dcterms:modified xsi:type="dcterms:W3CDTF">2021-10-17T12:20:57Z</dcterms:modified>
</cp:coreProperties>
</file>