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3" r:id="rId7"/>
    <p:sldId id="262" r:id="rId8"/>
    <p:sldId id="261" r:id="rId9"/>
    <p:sldId id="268" r:id="rId10"/>
    <p:sldId id="264" r:id="rId11"/>
    <p:sldId id="267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3" autoAdjust="0"/>
    <p:restoredTop sz="94660"/>
  </p:normalViewPr>
  <p:slideViewPr>
    <p:cSldViewPr snapToGrid="0">
      <p:cViewPr>
        <p:scale>
          <a:sx n="75" d="100"/>
          <a:sy n="75" d="100"/>
        </p:scale>
        <p:origin x="178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8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6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5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5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7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7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3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0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9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93D8-B3E2-48E1-9B71-506BEC6A2FD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0C41-73A2-4E3E-88D5-5C2B2B6F8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06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060" y="234265"/>
            <a:ext cx="4936073" cy="40308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443" y="4598946"/>
            <a:ext cx="7546198" cy="211714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90717" y="301998"/>
            <a:ext cx="3454792" cy="13751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3000" b="1" i="0" dirty="0" smtClean="0">
                <a:solidFill>
                  <a:srgbClr val="202124"/>
                </a:solidFill>
                <a:effectLst/>
                <a:latin typeface="Inter"/>
              </a:rPr>
              <a:t>전력 사용에 따른 </a:t>
            </a:r>
            <a:endParaRPr lang="en-US" altLang="ko-KR" sz="3000" b="1" i="0" dirty="0" smtClean="0">
              <a:solidFill>
                <a:srgbClr val="202124"/>
              </a:solidFill>
              <a:effectLst/>
              <a:latin typeface="Inter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000" b="1" i="0" dirty="0" smtClean="0">
                <a:solidFill>
                  <a:srgbClr val="202124"/>
                </a:solidFill>
                <a:effectLst/>
                <a:latin typeface="Inter"/>
              </a:rPr>
              <a:t>전기요금 예측</a:t>
            </a:r>
            <a:endParaRPr lang="ko-KR" altLang="en-US" sz="3000" b="1" i="0" dirty="0">
              <a:solidFill>
                <a:srgbClr val="202124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446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39852"/>
            <a:ext cx="6350000" cy="37581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086" y="1527503"/>
            <a:ext cx="5076498" cy="375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25" y="609600"/>
            <a:ext cx="8208682" cy="57742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08200" y="863600"/>
            <a:ext cx="6722533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08200" y="2514600"/>
            <a:ext cx="6722533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08200" y="4165600"/>
            <a:ext cx="6722533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6" y="1253067"/>
            <a:ext cx="5885664" cy="4195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18" y="1253067"/>
            <a:ext cx="5996714" cy="419523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13269" y="1430866"/>
            <a:ext cx="4859866" cy="3623734"/>
            <a:chOff x="2108200" y="863600"/>
            <a:chExt cx="6722533" cy="4953000"/>
          </a:xfrm>
        </p:grpSpPr>
        <p:sp>
          <p:nvSpPr>
            <p:cNvPr id="6" name="직사각형 5"/>
            <p:cNvSpPr/>
            <p:nvPr/>
          </p:nvSpPr>
          <p:spPr>
            <a:xfrm>
              <a:off x="2108200" y="863600"/>
              <a:ext cx="6722533" cy="165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08200" y="2514600"/>
              <a:ext cx="6722533" cy="165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108200" y="4165600"/>
              <a:ext cx="6722533" cy="165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349999" y="1430866"/>
            <a:ext cx="4851399" cy="3623734"/>
            <a:chOff x="2108200" y="863600"/>
            <a:chExt cx="6722533" cy="4953000"/>
          </a:xfrm>
        </p:grpSpPr>
        <p:sp>
          <p:nvSpPr>
            <p:cNvPr id="11" name="직사각형 10"/>
            <p:cNvSpPr/>
            <p:nvPr/>
          </p:nvSpPr>
          <p:spPr>
            <a:xfrm>
              <a:off x="2108200" y="863600"/>
              <a:ext cx="6722533" cy="165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8200" y="2514600"/>
              <a:ext cx="6722533" cy="165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08200" y="4165600"/>
              <a:ext cx="6722533" cy="165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426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67" y="864903"/>
            <a:ext cx="8415866" cy="51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970925"/>
            <a:ext cx="11734800" cy="50600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500" y="298450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train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6088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298450"/>
            <a:ext cx="867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smtClean="0"/>
              <a:t>test</a:t>
            </a:r>
            <a:endParaRPr lang="ko-KR" altLang="en-US" sz="3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94" y="217035"/>
            <a:ext cx="4201111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67" y="418353"/>
            <a:ext cx="7349066" cy="602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7" y="160867"/>
            <a:ext cx="66548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533" y="1429707"/>
            <a:ext cx="5926668" cy="38969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5" y="1429707"/>
            <a:ext cx="5926668" cy="389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685800"/>
            <a:ext cx="8620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1143000"/>
            <a:ext cx="7429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84" y="567267"/>
            <a:ext cx="9300632" cy="57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7</Words>
  <Application>Microsoft Office PowerPoint</Application>
  <PresentationFormat>와이드스크린</PresentationFormat>
  <Paragraphs>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Inter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2025-10-27T07:36:51Z</dcterms:created>
  <dcterms:modified xsi:type="dcterms:W3CDTF">2025-10-28T00:42:05Z</dcterms:modified>
</cp:coreProperties>
</file>