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AF698-FFED-413B-A8CD-8AF7EFF7108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3F8EF940-1895-48A6-BE7E-77E3C485F4C8}">
      <dgm:prSet/>
      <dgm:spPr/>
      <dgm:t>
        <a:bodyPr/>
        <a:lstStyle/>
        <a:p>
          <a:pPr>
            <a:defRPr cap="all"/>
          </a:pPr>
          <a:r>
            <a:rPr lang="en-US"/>
            <a:t>About my Location</a:t>
          </a:r>
        </a:p>
      </dgm:t>
    </dgm:pt>
    <dgm:pt modelId="{AEB40CDE-322C-4B2F-BE8B-074B999BD708}" type="parTrans" cxnId="{66D75310-25EE-40B6-B90F-996D85FCB1E0}">
      <dgm:prSet/>
      <dgm:spPr/>
      <dgm:t>
        <a:bodyPr/>
        <a:lstStyle/>
        <a:p>
          <a:endParaRPr lang="en-US"/>
        </a:p>
      </dgm:t>
    </dgm:pt>
    <dgm:pt modelId="{433DFACF-15B2-42F7-8ED1-4F3B97D92085}" type="sibTrans" cxnId="{66D75310-25EE-40B6-B90F-996D85FCB1E0}">
      <dgm:prSet/>
      <dgm:spPr/>
      <dgm:t>
        <a:bodyPr/>
        <a:lstStyle/>
        <a:p>
          <a:endParaRPr lang="en-US"/>
        </a:p>
      </dgm:t>
    </dgm:pt>
    <dgm:pt modelId="{1771303E-5262-4B65-B22A-46A548E32011}">
      <dgm:prSet/>
      <dgm:spPr/>
      <dgm:t>
        <a:bodyPr/>
        <a:lstStyle/>
        <a:p>
          <a:pPr>
            <a:defRPr cap="all"/>
          </a:pPr>
          <a:r>
            <a:rPr lang="en-US"/>
            <a:t>Layout View of location</a:t>
          </a:r>
        </a:p>
      </dgm:t>
    </dgm:pt>
    <dgm:pt modelId="{50C877B8-52CC-4AE0-ABFC-8EA4375CA8C6}" type="parTrans" cxnId="{B97F08BC-7EB1-4460-AC1E-044BA354B730}">
      <dgm:prSet/>
      <dgm:spPr/>
      <dgm:t>
        <a:bodyPr/>
        <a:lstStyle/>
        <a:p>
          <a:endParaRPr lang="en-US"/>
        </a:p>
      </dgm:t>
    </dgm:pt>
    <dgm:pt modelId="{FD858178-FD08-4A81-B40C-0F52E750DC66}" type="sibTrans" cxnId="{B97F08BC-7EB1-4460-AC1E-044BA354B730}">
      <dgm:prSet/>
      <dgm:spPr/>
      <dgm:t>
        <a:bodyPr/>
        <a:lstStyle/>
        <a:p>
          <a:endParaRPr lang="en-US"/>
        </a:p>
      </dgm:t>
    </dgm:pt>
    <dgm:pt modelId="{DB70AD5F-0402-4879-B7C0-418F7BB12E48}">
      <dgm:prSet/>
      <dgm:spPr/>
      <dgm:t>
        <a:bodyPr/>
        <a:lstStyle/>
        <a:p>
          <a:pPr>
            <a:defRPr cap="all"/>
          </a:pPr>
          <a:r>
            <a:rPr lang="en-US"/>
            <a:t>Adding Information</a:t>
          </a:r>
        </a:p>
      </dgm:t>
    </dgm:pt>
    <dgm:pt modelId="{53214591-3C5C-43C5-9F91-2C2F07F420B7}" type="parTrans" cxnId="{CD017EDE-AC00-425E-ABAA-0121BB4B4477}">
      <dgm:prSet/>
      <dgm:spPr/>
      <dgm:t>
        <a:bodyPr/>
        <a:lstStyle/>
        <a:p>
          <a:endParaRPr lang="en-US"/>
        </a:p>
      </dgm:t>
    </dgm:pt>
    <dgm:pt modelId="{8CE2FEE8-E804-471E-AB48-FC5356515173}" type="sibTrans" cxnId="{CD017EDE-AC00-425E-ABAA-0121BB4B4477}">
      <dgm:prSet/>
      <dgm:spPr/>
      <dgm:t>
        <a:bodyPr/>
        <a:lstStyle/>
        <a:p>
          <a:endParaRPr lang="en-US"/>
        </a:p>
      </dgm:t>
    </dgm:pt>
    <dgm:pt modelId="{68B11ECC-DCA5-4877-9452-FB35A4DA7549}" type="pres">
      <dgm:prSet presAssocID="{E7FAF698-FFED-413B-A8CD-8AF7EFF71088}" presName="root" presStyleCnt="0">
        <dgm:presLayoutVars>
          <dgm:dir/>
          <dgm:resizeHandles val="exact"/>
        </dgm:presLayoutVars>
      </dgm:prSet>
      <dgm:spPr/>
    </dgm:pt>
    <dgm:pt modelId="{3010670A-77F6-435F-AD8A-ADAAB476A41D}" type="pres">
      <dgm:prSet presAssocID="{3F8EF940-1895-48A6-BE7E-77E3C485F4C8}" presName="compNode" presStyleCnt="0"/>
      <dgm:spPr/>
    </dgm:pt>
    <dgm:pt modelId="{D874FA6A-5EF8-4AB2-9093-82F85914F8E4}" type="pres">
      <dgm:prSet presAssocID="{3F8EF940-1895-48A6-BE7E-77E3C485F4C8}" presName="iconBgRect" presStyleLbl="bgShp" presStyleIdx="0" presStyleCnt="3"/>
      <dgm:spPr/>
    </dgm:pt>
    <dgm:pt modelId="{F68830BE-7ABC-4C2A-9516-B7405F8903AD}" type="pres">
      <dgm:prSet presAssocID="{3F8EF940-1895-48A6-BE7E-77E3C485F4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CD7F4BB-9BC6-4FD3-A926-52E399B75CB0}" type="pres">
      <dgm:prSet presAssocID="{3F8EF940-1895-48A6-BE7E-77E3C485F4C8}" presName="spaceRect" presStyleCnt="0"/>
      <dgm:spPr/>
    </dgm:pt>
    <dgm:pt modelId="{6E32FDA4-742B-4854-90B5-1BEC53F61D97}" type="pres">
      <dgm:prSet presAssocID="{3F8EF940-1895-48A6-BE7E-77E3C485F4C8}" presName="textRect" presStyleLbl="revTx" presStyleIdx="0" presStyleCnt="3">
        <dgm:presLayoutVars>
          <dgm:chMax val="1"/>
          <dgm:chPref val="1"/>
        </dgm:presLayoutVars>
      </dgm:prSet>
      <dgm:spPr/>
    </dgm:pt>
    <dgm:pt modelId="{157D3D17-3C0E-4529-90F0-64AE20953C38}" type="pres">
      <dgm:prSet presAssocID="{433DFACF-15B2-42F7-8ED1-4F3B97D92085}" presName="sibTrans" presStyleCnt="0"/>
      <dgm:spPr/>
    </dgm:pt>
    <dgm:pt modelId="{D0F4DBFC-26D8-4CDE-BBC3-4C96F0065D85}" type="pres">
      <dgm:prSet presAssocID="{1771303E-5262-4B65-B22A-46A548E32011}" presName="compNode" presStyleCnt="0"/>
      <dgm:spPr/>
    </dgm:pt>
    <dgm:pt modelId="{F0A466C0-C672-4F02-8354-B96A683CF40D}" type="pres">
      <dgm:prSet presAssocID="{1771303E-5262-4B65-B22A-46A548E32011}" presName="iconBgRect" presStyleLbl="bgShp" presStyleIdx="1" presStyleCnt="3"/>
      <dgm:spPr/>
    </dgm:pt>
    <dgm:pt modelId="{D2564B50-7776-4641-8BB4-481FFF2AA1AE}" type="pres">
      <dgm:prSet presAssocID="{1771303E-5262-4B65-B22A-46A548E320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57B40403-FA55-4AA5-804B-6405E6A42FD3}" type="pres">
      <dgm:prSet presAssocID="{1771303E-5262-4B65-B22A-46A548E32011}" presName="spaceRect" presStyleCnt="0"/>
      <dgm:spPr/>
    </dgm:pt>
    <dgm:pt modelId="{9F551226-977E-49CC-B39C-6214B36F1BE7}" type="pres">
      <dgm:prSet presAssocID="{1771303E-5262-4B65-B22A-46A548E32011}" presName="textRect" presStyleLbl="revTx" presStyleIdx="1" presStyleCnt="3">
        <dgm:presLayoutVars>
          <dgm:chMax val="1"/>
          <dgm:chPref val="1"/>
        </dgm:presLayoutVars>
      </dgm:prSet>
      <dgm:spPr/>
    </dgm:pt>
    <dgm:pt modelId="{C96B6607-8665-42CC-B7A9-1ECF41C8A35B}" type="pres">
      <dgm:prSet presAssocID="{FD858178-FD08-4A81-B40C-0F52E750DC66}" presName="sibTrans" presStyleCnt="0"/>
      <dgm:spPr/>
    </dgm:pt>
    <dgm:pt modelId="{EC76F646-6153-4C46-A2C6-1E165863C7B2}" type="pres">
      <dgm:prSet presAssocID="{DB70AD5F-0402-4879-B7C0-418F7BB12E48}" presName="compNode" presStyleCnt="0"/>
      <dgm:spPr/>
    </dgm:pt>
    <dgm:pt modelId="{9339924F-C91F-4F0D-A989-B156BC97F7DD}" type="pres">
      <dgm:prSet presAssocID="{DB70AD5F-0402-4879-B7C0-418F7BB12E48}" presName="iconBgRect" presStyleLbl="bgShp" presStyleIdx="2" presStyleCnt="3"/>
      <dgm:spPr/>
    </dgm:pt>
    <dgm:pt modelId="{40697602-AD01-43B6-ACFF-F99F362A0192}" type="pres">
      <dgm:prSet presAssocID="{DB70AD5F-0402-4879-B7C0-418F7BB12E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6CA888FA-FA2D-457C-9E4E-504029C1C6F7}" type="pres">
      <dgm:prSet presAssocID="{DB70AD5F-0402-4879-B7C0-418F7BB12E48}" presName="spaceRect" presStyleCnt="0"/>
      <dgm:spPr/>
    </dgm:pt>
    <dgm:pt modelId="{5CD15F45-BEC8-44AC-B3DF-5165CC164B45}" type="pres">
      <dgm:prSet presAssocID="{DB70AD5F-0402-4879-B7C0-418F7BB12E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6D75310-25EE-40B6-B90F-996D85FCB1E0}" srcId="{E7FAF698-FFED-413B-A8CD-8AF7EFF71088}" destId="{3F8EF940-1895-48A6-BE7E-77E3C485F4C8}" srcOrd="0" destOrd="0" parTransId="{AEB40CDE-322C-4B2F-BE8B-074B999BD708}" sibTransId="{433DFACF-15B2-42F7-8ED1-4F3B97D92085}"/>
    <dgm:cxn modelId="{59074663-07CD-4259-A321-9120EA98CF45}" type="presOf" srcId="{E7FAF698-FFED-413B-A8CD-8AF7EFF71088}" destId="{68B11ECC-DCA5-4877-9452-FB35A4DA7549}" srcOrd="0" destOrd="0" presId="urn:microsoft.com/office/officeart/2018/5/layout/IconCircleLabelList"/>
    <dgm:cxn modelId="{3B5F3783-F558-4339-9A97-168B2D1DA62C}" type="presOf" srcId="{DB70AD5F-0402-4879-B7C0-418F7BB12E48}" destId="{5CD15F45-BEC8-44AC-B3DF-5165CC164B45}" srcOrd="0" destOrd="0" presId="urn:microsoft.com/office/officeart/2018/5/layout/IconCircleLabelList"/>
    <dgm:cxn modelId="{B97F08BC-7EB1-4460-AC1E-044BA354B730}" srcId="{E7FAF698-FFED-413B-A8CD-8AF7EFF71088}" destId="{1771303E-5262-4B65-B22A-46A548E32011}" srcOrd="1" destOrd="0" parTransId="{50C877B8-52CC-4AE0-ABFC-8EA4375CA8C6}" sibTransId="{FD858178-FD08-4A81-B40C-0F52E750DC66}"/>
    <dgm:cxn modelId="{5C49BAC8-0CF6-4381-911F-27F1FB5B0EE1}" type="presOf" srcId="{1771303E-5262-4B65-B22A-46A548E32011}" destId="{9F551226-977E-49CC-B39C-6214B36F1BE7}" srcOrd="0" destOrd="0" presId="urn:microsoft.com/office/officeart/2018/5/layout/IconCircleLabelList"/>
    <dgm:cxn modelId="{59BC32D1-F763-460F-B2EB-2C48C76C4FC5}" type="presOf" srcId="{3F8EF940-1895-48A6-BE7E-77E3C485F4C8}" destId="{6E32FDA4-742B-4854-90B5-1BEC53F61D97}" srcOrd="0" destOrd="0" presId="urn:microsoft.com/office/officeart/2018/5/layout/IconCircleLabelList"/>
    <dgm:cxn modelId="{CD017EDE-AC00-425E-ABAA-0121BB4B4477}" srcId="{E7FAF698-FFED-413B-A8CD-8AF7EFF71088}" destId="{DB70AD5F-0402-4879-B7C0-418F7BB12E48}" srcOrd="2" destOrd="0" parTransId="{53214591-3C5C-43C5-9F91-2C2F07F420B7}" sibTransId="{8CE2FEE8-E804-471E-AB48-FC5356515173}"/>
    <dgm:cxn modelId="{01E76C7A-17CD-40BE-AFB8-B726C0EB1AF4}" type="presParOf" srcId="{68B11ECC-DCA5-4877-9452-FB35A4DA7549}" destId="{3010670A-77F6-435F-AD8A-ADAAB476A41D}" srcOrd="0" destOrd="0" presId="urn:microsoft.com/office/officeart/2018/5/layout/IconCircleLabelList"/>
    <dgm:cxn modelId="{13B36273-4A9F-4E5B-BB02-E89166E4D55F}" type="presParOf" srcId="{3010670A-77F6-435F-AD8A-ADAAB476A41D}" destId="{D874FA6A-5EF8-4AB2-9093-82F85914F8E4}" srcOrd="0" destOrd="0" presId="urn:microsoft.com/office/officeart/2018/5/layout/IconCircleLabelList"/>
    <dgm:cxn modelId="{A1E187F0-2C8B-46B6-A8E1-27CE3842F7CC}" type="presParOf" srcId="{3010670A-77F6-435F-AD8A-ADAAB476A41D}" destId="{F68830BE-7ABC-4C2A-9516-B7405F8903AD}" srcOrd="1" destOrd="0" presId="urn:microsoft.com/office/officeart/2018/5/layout/IconCircleLabelList"/>
    <dgm:cxn modelId="{108A064D-38DC-44AC-8300-F4AE63F8C9B1}" type="presParOf" srcId="{3010670A-77F6-435F-AD8A-ADAAB476A41D}" destId="{8CD7F4BB-9BC6-4FD3-A926-52E399B75CB0}" srcOrd="2" destOrd="0" presId="urn:microsoft.com/office/officeart/2018/5/layout/IconCircleLabelList"/>
    <dgm:cxn modelId="{437EAFD7-77B7-4E63-8D30-90721570D56E}" type="presParOf" srcId="{3010670A-77F6-435F-AD8A-ADAAB476A41D}" destId="{6E32FDA4-742B-4854-90B5-1BEC53F61D97}" srcOrd="3" destOrd="0" presId="urn:microsoft.com/office/officeart/2018/5/layout/IconCircleLabelList"/>
    <dgm:cxn modelId="{B72BC291-ED5B-4DC1-A026-7CB8BED05368}" type="presParOf" srcId="{68B11ECC-DCA5-4877-9452-FB35A4DA7549}" destId="{157D3D17-3C0E-4529-90F0-64AE20953C38}" srcOrd="1" destOrd="0" presId="urn:microsoft.com/office/officeart/2018/5/layout/IconCircleLabelList"/>
    <dgm:cxn modelId="{3AA96E88-5E83-43D4-80F9-107893C6D726}" type="presParOf" srcId="{68B11ECC-DCA5-4877-9452-FB35A4DA7549}" destId="{D0F4DBFC-26D8-4CDE-BBC3-4C96F0065D85}" srcOrd="2" destOrd="0" presId="urn:microsoft.com/office/officeart/2018/5/layout/IconCircleLabelList"/>
    <dgm:cxn modelId="{64FDDBED-A528-420E-AAC4-CC88BFF2628C}" type="presParOf" srcId="{D0F4DBFC-26D8-4CDE-BBC3-4C96F0065D85}" destId="{F0A466C0-C672-4F02-8354-B96A683CF40D}" srcOrd="0" destOrd="0" presId="urn:microsoft.com/office/officeart/2018/5/layout/IconCircleLabelList"/>
    <dgm:cxn modelId="{FCF3AE5F-2708-4A0D-8296-107788EF05F9}" type="presParOf" srcId="{D0F4DBFC-26D8-4CDE-BBC3-4C96F0065D85}" destId="{D2564B50-7776-4641-8BB4-481FFF2AA1AE}" srcOrd="1" destOrd="0" presId="urn:microsoft.com/office/officeart/2018/5/layout/IconCircleLabelList"/>
    <dgm:cxn modelId="{CAEF9298-8020-4F78-B4BD-57C7550FDE75}" type="presParOf" srcId="{D0F4DBFC-26D8-4CDE-BBC3-4C96F0065D85}" destId="{57B40403-FA55-4AA5-804B-6405E6A42FD3}" srcOrd="2" destOrd="0" presId="urn:microsoft.com/office/officeart/2018/5/layout/IconCircleLabelList"/>
    <dgm:cxn modelId="{92A537F5-3650-44E7-97CD-580B32FA0205}" type="presParOf" srcId="{D0F4DBFC-26D8-4CDE-BBC3-4C96F0065D85}" destId="{9F551226-977E-49CC-B39C-6214B36F1BE7}" srcOrd="3" destOrd="0" presId="urn:microsoft.com/office/officeart/2018/5/layout/IconCircleLabelList"/>
    <dgm:cxn modelId="{A2AB5119-3D4E-4518-A72B-C4ECF081AFB6}" type="presParOf" srcId="{68B11ECC-DCA5-4877-9452-FB35A4DA7549}" destId="{C96B6607-8665-42CC-B7A9-1ECF41C8A35B}" srcOrd="3" destOrd="0" presId="urn:microsoft.com/office/officeart/2018/5/layout/IconCircleLabelList"/>
    <dgm:cxn modelId="{75D7FA49-77C3-4037-9742-CF165A82C111}" type="presParOf" srcId="{68B11ECC-DCA5-4877-9452-FB35A4DA7549}" destId="{EC76F646-6153-4C46-A2C6-1E165863C7B2}" srcOrd="4" destOrd="0" presId="urn:microsoft.com/office/officeart/2018/5/layout/IconCircleLabelList"/>
    <dgm:cxn modelId="{C8DD5FCB-15AE-477A-8129-25AFD8B08C3D}" type="presParOf" srcId="{EC76F646-6153-4C46-A2C6-1E165863C7B2}" destId="{9339924F-C91F-4F0D-A989-B156BC97F7DD}" srcOrd="0" destOrd="0" presId="urn:microsoft.com/office/officeart/2018/5/layout/IconCircleLabelList"/>
    <dgm:cxn modelId="{46EF4E0C-2DC7-4915-B173-C2B3CEC93E1C}" type="presParOf" srcId="{EC76F646-6153-4C46-A2C6-1E165863C7B2}" destId="{40697602-AD01-43B6-ACFF-F99F362A0192}" srcOrd="1" destOrd="0" presId="urn:microsoft.com/office/officeart/2018/5/layout/IconCircleLabelList"/>
    <dgm:cxn modelId="{738B5ED2-CDA0-4681-894A-4E039CCBDCA8}" type="presParOf" srcId="{EC76F646-6153-4C46-A2C6-1E165863C7B2}" destId="{6CA888FA-FA2D-457C-9E4E-504029C1C6F7}" srcOrd="2" destOrd="0" presId="urn:microsoft.com/office/officeart/2018/5/layout/IconCircleLabelList"/>
    <dgm:cxn modelId="{D29871C9-A7D0-4BDD-A1EF-481CB96C4F09}" type="presParOf" srcId="{EC76F646-6153-4C46-A2C6-1E165863C7B2}" destId="{5CD15F45-BEC8-44AC-B3DF-5165CC164B4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4FA6A-5EF8-4AB2-9093-82F85914F8E4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830BE-7ABC-4C2A-9516-B7405F8903AD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2FDA4-742B-4854-90B5-1BEC53F61D97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About my Location</a:t>
          </a:r>
        </a:p>
      </dsp:txBody>
      <dsp:txXfrm>
        <a:off x="53625" y="2381360"/>
        <a:ext cx="2925000" cy="720000"/>
      </dsp:txXfrm>
    </dsp:sp>
    <dsp:sp modelId="{F0A466C0-C672-4F02-8354-B96A683CF40D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64B50-7776-4641-8BB4-481FFF2AA1AE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51226-977E-49CC-B39C-6214B36F1BE7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Layout View of location</a:t>
          </a:r>
        </a:p>
      </dsp:txBody>
      <dsp:txXfrm>
        <a:off x="3490500" y="2381360"/>
        <a:ext cx="2925000" cy="720000"/>
      </dsp:txXfrm>
    </dsp:sp>
    <dsp:sp modelId="{9339924F-C91F-4F0D-A989-B156BC97F7DD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97602-AD01-43B6-ACFF-F99F362A0192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15F45-BEC8-44AC-B3DF-5165CC164B45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Adding Information</a:t>
          </a:r>
        </a:p>
      </dsp:txBody>
      <dsp:txXfrm>
        <a:off x="6927375" y="2381360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5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6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01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576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6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81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76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8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1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9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4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4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3217-8AEF-44FC-BB6F-40081F9ABEF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F955D-8186-4F90-AD16-18EB1BF2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27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E9910A-3BD2-441B-9946-71F1150C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6000"/>
              <a:t>Final Project</a:t>
            </a:r>
            <a:endParaRPr lang="ko-KR" altLang="en-US" sz="6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B26043-3BD3-4E62-A965-0F76C11E5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altLang="ko-KR" sz="2400"/>
              <a:t>14011104 </a:t>
            </a:r>
            <a:r>
              <a:rPr lang="ko-KR" altLang="en-US" sz="2400"/>
              <a:t>윤호준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38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829DB-5DCE-481B-AC29-F60EB869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graphicFrame>
        <p:nvGraphicFramePr>
          <p:cNvPr id="53" name="내용 개체 틀 2">
            <a:extLst>
              <a:ext uri="{FF2B5EF4-FFF2-40B4-BE49-F238E27FC236}">
                <a16:creationId xmlns:a16="http://schemas.microsoft.com/office/drawing/2014/main" id="{A73AA4B5-3095-488F-9E9B-0BFE76DDC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28928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54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DE43636-EB4A-4AF3-84F7-04C1D7F9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altLang="ko-KR" sz="3200"/>
              <a:t>1. About my location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567CB-7690-4A11-8C07-4C32EB2BA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563" y="2146829"/>
            <a:ext cx="4705349" cy="396504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800" dirty="0"/>
              <a:t>Location : </a:t>
            </a:r>
            <a:r>
              <a:rPr lang="en-US" altLang="ko-KR" sz="2800" dirty="0" err="1"/>
              <a:t>SoongSil</a:t>
            </a:r>
            <a:r>
              <a:rPr lang="en-US" altLang="ko-KR" sz="2800" dirty="0"/>
              <a:t> University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73D8C6-640B-456E-B027-9F259C5C7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898" y="2107785"/>
            <a:ext cx="5981764" cy="33647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1616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F180B3-8FEA-4498-9FF7-E168DED7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19" y="636587"/>
            <a:ext cx="5544335" cy="147857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2. Layout view of location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40F33-08A2-47D1-94BE-D64A0686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108" y="1919023"/>
            <a:ext cx="4459287" cy="396504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Add Scale Bar, North Arrow, Scale Text and legend.</a:t>
            </a:r>
          </a:p>
          <a:p>
            <a:endParaRPr lang="en-US" altLang="ko-KR" sz="2800" dirty="0"/>
          </a:p>
          <a:p>
            <a:r>
              <a:rPr lang="en-US" altLang="ko-KR" sz="2800" dirty="0"/>
              <a:t>Make 2 layers, road &amp; Building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42BAB4-3421-478F-8C46-5B8B2727F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654" y="618518"/>
            <a:ext cx="4252970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9873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E9A1AD4-CAE3-4A1A-BAE3-98D58373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1" y="618518"/>
            <a:ext cx="4756148" cy="147857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Adding information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7716C-2B38-4628-94EE-0DE8194F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51" y="1807632"/>
            <a:ext cx="5027610" cy="413755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ko-KR" dirty="0"/>
              <a:t>Add 8 Buildings</a:t>
            </a:r>
          </a:p>
          <a:p>
            <a:r>
              <a:rPr lang="en-US" altLang="ko-KR" dirty="0"/>
              <a:t>Soccer Playground</a:t>
            </a:r>
          </a:p>
          <a:p>
            <a:r>
              <a:rPr lang="en-US" altLang="ko-KR" dirty="0"/>
              <a:t>Main Library</a:t>
            </a:r>
          </a:p>
          <a:p>
            <a:r>
              <a:rPr lang="en-US" altLang="ko-KR" dirty="0"/>
              <a:t>The Korean Christian Museum</a:t>
            </a:r>
          </a:p>
          <a:p>
            <a:r>
              <a:rPr lang="en-US" altLang="ko-KR" dirty="0"/>
              <a:t>Han Kyung </a:t>
            </a:r>
            <a:r>
              <a:rPr lang="en-US" altLang="ko-KR" dirty="0" err="1"/>
              <a:t>Chik</a:t>
            </a:r>
            <a:r>
              <a:rPr lang="en-US" altLang="ko-KR" dirty="0"/>
              <a:t> Memorial Hall</a:t>
            </a:r>
          </a:p>
          <a:p>
            <a:r>
              <a:rPr lang="en-US" altLang="ko-KR" dirty="0" err="1"/>
              <a:t>Soongsil</a:t>
            </a:r>
            <a:r>
              <a:rPr lang="en-US" altLang="ko-KR" dirty="0"/>
              <a:t> Graduate School</a:t>
            </a:r>
          </a:p>
          <a:p>
            <a:r>
              <a:rPr lang="en-US" altLang="ko-KR" dirty="0"/>
              <a:t>Baird Hall</a:t>
            </a:r>
          </a:p>
          <a:p>
            <a:r>
              <a:rPr lang="en-US" altLang="ko-KR" dirty="0" err="1"/>
              <a:t>Hyungnam</a:t>
            </a:r>
            <a:r>
              <a:rPr lang="en-US" altLang="ko-KR" dirty="0"/>
              <a:t> Memorial Engineering Building</a:t>
            </a:r>
          </a:p>
          <a:p>
            <a:r>
              <a:rPr lang="en-US" altLang="ko-KR" dirty="0" err="1"/>
              <a:t>Ahn</a:t>
            </a:r>
            <a:r>
              <a:rPr lang="en-US" altLang="ko-KR" dirty="0"/>
              <a:t> </a:t>
            </a:r>
            <a:r>
              <a:rPr lang="en-US" altLang="ko-KR" dirty="0" err="1"/>
              <a:t>Eak</a:t>
            </a:r>
            <a:r>
              <a:rPr lang="en-US" altLang="ko-KR" dirty="0"/>
              <a:t> Tai Memorial Building</a:t>
            </a:r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E42ABD-087C-4B23-9F6F-29E7812D9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874" y="1591847"/>
            <a:ext cx="6533490" cy="42384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0148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E9A1AD4-CAE3-4A1A-BAE3-98D58373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1" y="636587"/>
            <a:ext cx="4632324" cy="147857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Adding information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7716C-2B38-4628-94EE-0DE8194F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6" y="1894417"/>
            <a:ext cx="4459287" cy="396504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arenR" startAt="2"/>
            </a:pPr>
            <a:r>
              <a:rPr lang="en-US" altLang="ko-KR" dirty="0"/>
              <a:t>Add 3 roads</a:t>
            </a:r>
          </a:p>
          <a:p>
            <a:pPr>
              <a:lnSpc>
                <a:spcPct val="110000"/>
              </a:lnSpc>
            </a:pPr>
            <a:r>
              <a:rPr lang="en-US" altLang="ko-KR" dirty="0" err="1"/>
              <a:t>Sadang-ro</a:t>
            </a:r>
            <a:r>
              <a:rPr lang="en-US" altLang="ko-KR" dirty="0"/>
              <a:t> Gil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/>
              <a:t>Gwanak-ro</a:t>
            </a:r>
            <a:r>
              <a:rPr lang="en-US" altLang="ko-KR" dirty="0"/>
              <a:t> Gil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/>
              <a:t>Seodai-ro</a:t>
            </a:r>
            <a:r>
              <a:rPr lang="en-US" altLang="ko-KR" dirty="0"/>
              <a:t> Gil</a:t>
            </a:r>
          </a:p>
          <a:p>
            <a:pPr marL="0" indent="0">
              <a:lnSpc>
                <a:spcPct val="110000"/>
              </a:lnSpc>
              <a:buNone/>
            </a:pPr>
            <a:endParaRPr lang="ko-KR" altLang="en-US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E2C810-C007-453A-BA15-CB86FD24F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430" y="1591415"/>
            <a:ext cx="7534876" cy="435139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7608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E9A1AD4-CAE3-4A1A-BAE3-98D58373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1" y="636587"/>
            <a:ext cx="4632324" cy="147857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Adding information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7716C-2B38-4628-94EE-0DE8194F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6" y="189441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Also, if you point each of buildings or roads, you can see the name of each of buildings or roads.</a:t>
            </a:r>
            <a:endParaRPr lang="ko-KR" alt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7ACE24E-B7BA-44CD-8BC0-9B5554197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777" y="1772257"/>
            <a:ext cx="2786650" cy="13648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7225E4-063C-4336-AE56-18C661976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776" y="3491706"/>
            <a:ext cx="2794571" cy="15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7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50C98-0B62-491A-ADF4-F9E2688E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57860"/>
            <a:ext cx="9905999" cy="1079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5400" dirty="0"/>
              <a:t>Thank you!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90542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126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Tw Cen MT</vt:lpstr>
      <vt:lpstr>회로</vt:lpstr>
      <vt:lpstr>Final Project</vt:lpstr>
      <vt:lpstr>Contents</vt:lpstr>
      <vt:lpstr>1. About my location</vt:lpstr>
      <vt:lpstr>2. Layout view of location</vt:lpstr>
      <vt:lpstr>3. Adding information</vt:lpstr>
      <vt:lpstr>3. Adding information</vt:lpstr>
      <vt:lpstr>3. Adding information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dbsghwns0335@naver.com</dc:creator>
  <cp:lastModifiedBy>dbsghwns0335@naver.com</cp:lastModifiedBy>
  <cp:revision>4</cp:revision>
  <dcterms:created xsi:type="dcterms:W3CDTF">2019-12-12T15:59:01Z</dcterms:created>
  <dcterms:modified xsi:type="dcterms:W3CDTF">2019-12-13T04:54:22Z</dcterms:modified>
</cp:coreProperties>
</file>