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50" r:id="rId2"/>
    <p:sldMasterId id="2147483751" r:id="rId3"/>
    <p:sldMasterId id="2147483752" r:id="rId4"/>
  </p:sldMasterIdLst>
  <p:notesMasterIdLst>
    <p:notesMasterId r:id="rId24"/>
  </p:notesMasterIdLst>
  <p:handoutMasterIdLst>
    <p:handoutMasterId r:id="rId25"/>
  </p:handoutMasterIdLst>
  <p:sldIdLst>
    <p:sldId id="280" r:id="rId5"/>
    <p:sldId id="275" r:id="rId6"/>
    <p:sldId id="285" r:id="rId7"/>
    <p:sldId id="284" r:id="rId8"/>
    <p:sldId id="273" r:id="rId9"/>
    <p:sldId id="274" r:id="rId10"/>
    <p:sldId id="264" r:id="rId11"/>
    <p:sldId id="287" r:id="rId12"/>
    <p:sldId id="288" r:id="rId13"/>
    <p:sldId id="289" r:id="rId14"/>
    <p:sldId id="290" r:id="rId15"/>
    <p:sldId id="265" r:id="rId16"/>
    <p:sldId id="271" r:id="rId17"/>
    <p:sldId id="272" r:id="rId18"/>
    <p:sldId id="276" r:id="rId19"/>
    <p:sldId id="279" r:id="rId20"/>
    <p:sldId id="278" r:id="rId21"/>
    <p:sldId id="291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0" autoAdjust="0"/>
    <p:restoredTop sz="94660" autoAdjust="0"/>
  </p:normalViewPr>
  <p:slideViewPr>
    <p:cSldViewPr snapToGrid="0" snapToObjects="1">
      <p:cViewPr varScale="1">
        <p:scale>
          <a:sx n="114" d="100"/>
          <a:sy n="114" d="100"/>
        </p:scale>
        <p:origin x="894" y="96"/>
      </p:cViewPr>
      <p:guideLst>
        <p:guide orient="horz" pos="2157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5400000">
            <a:off x="0" y="0"/>
            <a:ext cx="1080770" cy="108077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16200000">
            <a:off x="11111865" y="5777865"/>
            <a:ext cx="1080770" cy="108077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5400000">
            <a:off x="0" y="0"/>
            <a:ext cx="1080770" cy="108077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16200000">
            <a:off x="11111865" y="5777865"/>
            <a:ext cx="1080770" cy="108077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5400000">
            <a:off x="0" y="0"/>
            <a:ext cx="1082040" cy="108204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16200000">
            <a:off x="11111865" y="5777865"/>
            <a:ext cx="1082040" cy="108204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923290" y="1247140"/>
            <a:ext cx="10346055" cy="12001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JUMP GAME using JAVA</a:t>
            </a:r>
            <a:endParaRPr lang="ko-KR" altLang="en-US" sz="72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132205" y="2463165"/>
            <a:ext cx="9974580" cy="32004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4" name="텍스트 상자 15">
            <a:extLst>
              <a:ext uri="{FF2B5EF4-FFF2-40B4-BE49-F238E27FC236}">
                <a16:creationId xmlns:a16="http://schemas.microsoft.com/office/drawing/2014/main" id="{4C657601-FE66-4EBA-9F84-D75066278B5B}"/>
              </a:ext>
            </a:extLst>
          </p:cNvPr>
          <p:cNvSpPr txBox="1">
            <a:spLocks/>
          </p:cNvSpPr>
          <p:nvPr/>
        </p:nvSpPr>
        <p:spPr>
          <a:xfrm>
            <a:off x="8820785" y="3430270"/>
            <a:ext cx="3204845" cy="2462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16011086 </a:t>
            </a:r>
            <a:r>
              <a:rPr lang="ko-KR" altLang="en-US" sz="2200" b="1" spc="-15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이한희</a:t>
            </a:r>
            <a:endParaRPr lang="en-US" altLang="ko-KR" sz="2200" b="1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ko-KR" sz="2200" b="1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15013009 </a:t>
            </a:r>
            <a:r>
              <a:rPr lang="ko-KR" altLang="en-US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김지은</a:t>
            </a:r>
            <a:endParaRPr lang="en-US" altLang="ko-KR" sz="2200" b="1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ko-KR" sz="2200" b="1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15010986 </a:t>
            </a:r>
            <a:r>
              <a:rPr lang="ko-KR" altLang="en-US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신현철</a:t>
            </a:r>
            <a:endParaRPr lang="en-US" altLang="ko-KR" sz="2200" b="1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ko-KR" sz="2200" b="1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14011104 </a:t>
            </a:r>
            <a:r>
              <a:rPr lang="ko-KR" altLang="en-US" sz="2200" b="1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윤호준</a:t>
            </a:r>
            <a:endParaRPr lang="ko-KR" altLang="en-US" sz="2200" b="1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11"/>
          <p:cNvSpPr txBox="1">
            <a:spLocks/>
          </p:cNvSpPr>
          <p:nvPr/>
        </p:nvSpPr>
        <p:spPr>
          <a:xfrm>
            <a:off x="458470" y="499110"/>
            <a:ext cx="610235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02.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19175" y="1017905"/>
            <a:ext cx="130175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Stop button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3320" y="1527175"/>
            <a:ext cx="1596390" cy="4318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Stop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9" name="그림 18" descr="C:/Users/user/AppData/Roaming/PolarisOffice/ETemp/7860_8260520/fImage22249612660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5175" y="1530985"/>
            <a:ext cx="7849235" cy="5222875"/>
          </a:xfrm>
          <a:prstGeom prst="rect">
            <a:avLst/>
          </a:prstGeom>
          <a:noFill/>
        </p:spPr>
      </p:pic>
      <p:sp>
        <p:nvSpPr>
          <p:cNvPr id="18" name="도형 17"/>
          <p:cNvSpPr>
            <a:spLocks/>
          </p:cNvSpPr>
          <p:nvPr/>
        </p:nvSpPr>
        <p:spPr>
          <a:xfrm>
            <a:off x="967740" y="2424430"/>
            <a:ext cx="702945" cy="193040"/>
          </a:xfrm>
          <a:prstGeom prst="rect">
            <a:avLst/>
          </a:prstGeom>
          <a:solidFill>
            <a:srgbClr val="8FABDB">
              <a:alpha val="33755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782685" y="2063750"/>
            <a:ext cx="3288030" cy="20656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If you want to stop game, click “stop” button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It initialize scores,lives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It makes obstacles invisible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You can go back by clicking “Back” button, or start game using “start” button.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22" name="도형 21"/>
          <p:cNvCxnSpPr>
            <a:stCxn id="18" idx="2"/>
          </p:cNvCxnSpPr>
          <p:nvPr/>
        </p:nvCxnSpPr>
        <p:spPr>
          <a:xfrm>
            <a:off x="1318260" y="2615565"/>
            <a:ext cx="1820545" cy="1729105"/>
          </a:xfrm>
          <a:prstGeom prst="straightConnector1">
            <a:avLst/>
          </a:prstGeom>
          <a:ln w="635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C:/Users/user/AppData/Roaming/PolarisOffice/ETemp/7860_8260520/fImage8111616298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86430" y="3424555"/>
            <a:ext cx="3821430" cy="2306955"/>
          </a:xfrm>
          <a:prstGeom prst="rect">
            <a:avLst/>
          </a:prstGeom>
          <a:noFill/>
        </p:spPr>
      </p:pic>
      <p:cxnSp>
        <p:nvCxnSpPr>
          <p:cNvPr id="24" name="도형 23"/>
          <p:cNvCxnSpPr/>
          <p:nvPr/>
        </p:nvCxnSpPr>
        <p:spPr>
          <a:xfrm>
            <a:off x="1026795" y="978535"/>
            <a:ext cx="3822700" cy="11430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24"/>
          <p:cNvSpPr txBox="1">
            <a:spLocks/>
          </p:cNvSpPr>
          <p:nvPr/>
        </p:nvSpPr>
        <p:spPr>
          <a:xfrm>
            <a:off x="2815590" y="363220"/>
            <a:ext cx="310515" cy="5842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11"/>
          <p:cNvSpPr txBox="1">
            <a:spLocks/>
          </p:cNvSpPr>
          <p:nvPr/>
        </p:nvSpPr>
        <p:spPr>
          <a:xfrm>
            <a:off x="458470" y="499110"/>
            <a:ext cx="610235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02.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14730" y="1017905"/>
            <a:ext cx="131000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back button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3320" y="1527175"/>
            <a:ext cx="1619250" cy="4318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Back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9" name="그림 18" descr="C:/Users/user/AppData/Roaming/PolarisOffice/ETemp/7860_8260520/fImage22249626721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5175" y="1520190"/>
            <a:ext cx="7849235" cy="5222875"/>
          </a:xfrm>
          <a:prstGeom prst="rect">
            <a:avLst/>
          </a:prstGeom>
          <a:noFill/>
        </p:spPr>
      </p:pic>
      <p:sp>
        <p:nvSpPr>
          <p:cNvPr id="18" name="도형 17"/>
          <p:cNvSpPr>
            <a:spLocks/>
          </p:cNvSpPr>
          <p:nvPr/>
        </p:nvSpPr>
        <p:spPr>
          <a:xfrm>
            <a:off x="7506970" y="5720715"/>
            <a:ext cx="1149985" cy="437515"/>
          </a:xfrm>
          <a:prstGeom prst="rect">
            <a:avLst/>
          </a:prstGeom>
          <a:solidFill>
            <a:srgbClr val="8FABDB">
              <a:alpha val="33755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782685" y="2063750"/>
            <a:ext cx="3288030" cy="2804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Click the “back” button If you go back to main screen.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Set title panel visible snd play panel invisible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Initialize lives and scores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Set “start” button enabled to make player can play again.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22" name="도형 21"/>
          <p:cNvCxnSpPr>
            <a:endCxn id="23" idx="2"/>
          </p:cNvCxnSpPr>
          <p:nvPr/>
        </p:nvCxnSpPr>
        <p:spPr>
          <a:xfrm flipH="1" flipV="1">
            <a:off x="4267200" y="4361815"/>
            <a:ext cx="3230880" cy="1578610"/>
          </a:xfrm>
          <a:prstGeom prst="straightConnector1">
            <a:avLst/>
          </a:prstGeom>
          <a:ln w="635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C:/Users/user/AppData/Roaming/PolarisOffice/ETemp/7860_8260520/fImage7271630123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52650" y="3028315"/>
            <a:ext cx="4231005" cy="1335405"/>
          </a:xfrm>
          <a:prstGeom prst="rect">
            <a:avLst/>
          </a:prstGeom>
          <a:noFill/>
        </p:spPr>
      </p:pic>
      <p:cxnSp>
        <p:nvCxnSpPr>
          <p:cNvPr id="24" name="도형 23"/>
          <p:cNvCxnSpPr/>
          <p:nvPr/>
        </p:nvCxnSpPr>
        <p:spPr>
          <a:xfrm>
            <a:off x="1026795" y="978535"/>
            <a:ext cx="3822700" cy="11430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24"/>
          <p:cNvSpPr txBox="1">
            <a:spLocks/>
          </p:cNvSpPr>
          <p:nvPr/>
        </p:nvSpPr>
        <p:spPr>
          <a:xfrm>
            <a:off x="2815590" y="363220"/>
            <a:ext cx="310515" cy="5842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2670" y="437515"/>
            <a:ext cx="259905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1012825" y="1017905"/>
            <a:ext cx="1312545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J</a:t>
            </a:r>
            <a:r>
              <a:rPr lang="en-US"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ump</a:t>
            </a:r>
            <a:r>
              <a:rPr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 button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3320" y="1527175"/>
            <a:ext cx="1870075" cy="4311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Jump</a:t>
            </a:r>
            <a:r>
              <a:rPr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button</a:t>
            </a: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520190"/>
            <a:ext cx="7847965" cy="5221605"/>
          </a:xfrm>
          <a:prstGeom prst="rect">
            <a:avLst/>
          </a:prstGeom>
          <a:noFill/>
        </p:spPr>
      </p:pic>
      <p:sp>
        <p:nvSpPr>
          <p:cNvPr id="18" name="도형 17"/>
          <p:cNvSpPr>
            <a:spLocks/>
          </p:cNvSpPr>
          <p:nvPr/>
        </p:nvSpPr>
        <p:spPr>
          <a:xfrm>
            <a:off x="5327015" y="2120265"/>
            <a:ext cx="899795" cy="826135"/>
          </a:xfrm>
          <a:prstGeom prst="rect">
            <a:avLst/>
          </a:prstGeom>
          <a:solidFill>
            <a:srgbClr val="8FABDB">
              <a:alpha val="35030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782685" y="2063750"/>
            <a:ext cx="3286125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If you can jump, Click the “Jump” button.</a:t>
            </a:r>
          </a:p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The start thread runs.</a:t>
            </a:r>
          </a:p>
        </p:txBody>
      </p:sp>
      <p:cxnSp>
        <p:nvCxnSpPr>
          <p:cNvPr id="22" name="도형 21"/>
          <p:cNvCxnSpPr>
            <a:cxnSpLocks/>
          </p:cNvCxnSpPr>
          <p:nvPr/>
        </p:nvCxnSpPr>
        <p:spPr>
          <a:xfrm flipV="1">
            <a:off x="4688840" y="3015615"/>
            <a:ext cx="464185" cy="253365"/>
          </a:xfrm>
          <a:prstGeom prst="straightConnector1">
            <a:avLst/>
          </a:prstGeom>
          <a:ln w="635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DFA92B-EC96-438F-A692-38948054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3303905"/>
            <a:ext cx="3657600" cy="1026795"/>
          </a:xfrm>
          <a:prstGeom prst="rect">
            <a:avLst/>
          </a:prstGeom>
        </p:spPr>
      </p:pic>
      <p:cxnSp>
        <p:nvCxnSpPr>
          <p:cNvPr id="29" name="도형 6">
            <a:extLst>
              <a:ext uri="{FF2B5EF4-FFF2-40B4-BE49-F238E27FC236}">
                <a16:creationId xmlns:a16="http://schemas.microsoft.com/office/drawing/2014/main" id="{E20978C6-956A-401B-B374-18970FDB93D9}"/>
              </a:ext>
            </a:extLst>
          </p:cNvPr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7">
            <a:extLst>
              <a:ext uri="{FF2B5EF4-FFF2-40B4-BE49-F238E27FC236}">
                <a16:creationId xmlns:a16="http://schemas.microsoft.com/office/drawing/2014/main" id="{48DCE431-DE78-4845-B819-8427C41B32F5}"/>
              </a:ext>
            </a:extLst>
          </p:cNvPr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8">
            <a:extLst>
              <a:ext uri="{FF2B5EF4-FFF2-40B4-BE49-F238E27FC236}">
                <a16:creationId xmlns:a16="http://schemas.microsoft.com/office/drawing/2014/main" id="{7EC357DC-E0CF-46DB-A014-8D2420D65BCE}"/>
              </a:ext>
            </a:extLst>
          </p:cNvPr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9">
            <a:extLst>
              <a:ext uri="{FF2B5EF4-FFF2-40B4-BE49-F238E27FC236}">
                <a16:creationId xmlns:a16="http://schemas.microsoft.com/office/drawing/2014/main" id="{B6BB0F0B-DD0A-4B7C-8D06-0A653D538DF4}"/>
              </a:ext>
            </a:extLst>
          </p:cNvPr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0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9C04FC17-ECE1-4B4A-9C58-3E781585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5" y="1573530"/>
            <a:ext cx="7847965" cy="5126355"/>
          </a:xfrm>
          <a:prstGeom prst="rect">
            <a:avLst/>
          </a:prstGeom>
        </p:spPr>
      </p:pic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2700" y="437515"/>
            <a:ext cx="465899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1012825" y="1017905"/>
            <a:ext cx="1312545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J</a:t>
            </a:r>
            <a:r>
              <a:rPr lang="en-US"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ump</a:t>
            </a:r>
            <a:r>
              <a:rPr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 button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3320" y="1527175"/>
            <a:ext cx="1870075" cy="4311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Jump</a:t>
            </a:r>
            <a:r>
              <a:rPr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button</a:t>
            </a: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688205" y="3618230"/>
            <a:ext cx="899795" cy="826135"/>
          </a:xfrm>
          <a:prstGeom prst="rect">
            <a:avLst/>
          </a:prstGeom>
          <a:solidFill>
            <a:srgbClr val="8FABDB">
              <a:alpha val="35030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782685" y="2063750"/>
            <a:ext cx="3286125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If you click jump button, the button is not visible.</a:t>
            </a:r>
          </a:p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If the icon's y coordinate is greater than 220, It moves by 1 pixel. </a:t>
            </a:r>
          </a:p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The icon goes up to the given value in 0.001 seconds.</a:t>
            </a:r>
          </a:p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The icon waits for 1 second while moving 1 pixel.</a:t>
            </a: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22" name="도형 21"/>
          <p:cNvCxnSpPr>
            <a:cxnSpLocks/>
          </p:cNvCxnSpPr>
          <p:nvPr/>
        </p:nvCxnSpPr>
        <p:spPr>
          <a:xfrm flipH="1" flipV="1">
            <a:off x="5820410" y="4140200"/>
            <a:ext cx="435610" cy="479425"/>
          </a:xfrm>
          <a:prstGeom prst="straightConnector1">
            <a:avLst/>
          </a:prstGeom>
          <a:ln w="635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D3D621A-0BE8-4E19-8D17-784F5027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4444365"/>
            <a:ext cx="4791075" cy="2231390"/>
          </a:xfrm>
          <a:prstGeom prst="rect">
            <a:avLst/>
          </a:prstGeom>
        </p:spPr>
      </p:pic>
      <p:cxnSp>
        <p:nvCxnSpPr>
          <p:cNvPr id="25" name="도형 6">
            <a:extLst>
              <a:ext uri="{FF2B5EF4-FFF2-40B4-BE49-F238E27FC236}">
                <a16:creationId xmlns:a16="http://schemas.microsoft.com/office/drawing/2014/main" id="{1CCD06A5-B5DA-48C1-965B-C96990DB02D7}"/>
              </a:ext>
            </a:extLst>
          </p:cNvPr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7">
            <a:extLst>
              <a:ext uri="{FF2B5EF4-FFF2-40B4-BE49-F238E27FC236}">
                <a16:creationId xmlns:a16="http://schemas.microsoft.com/office/drawing/2014/main" id="{EEA5D877-693E-4F98-9191-D27D7E860D71}"/>
              </a:ext>
            </a:extLst>
          </p:cNvPr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8">
            <a:extLst>
              <a:ext uri="{FF2B5EF4-FFF2-40B4-BE49-F238E27FC236}">
                <a16:creationId xmlns:a16="http://schemas.microsoft.com/office/drawing/2014/main" id="{CD5D9B6B-2812-41FE-B5E2-22D62307AB36}"/>
              </a:ext>
            </a:extLst>
          </p:cNvPr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">
            <a:extLst>
              <a:ext uri="{FF2B5EF4-FFF2-40B4-BE49-F238E27FC236}">
                <a16:creationId xmlns:a16="http://schemas.microsoft.com/office/drawing/2014/main" id="{1DFD2A37-6D03-431B-BBAD-6E65757C997C}"/>
              </a:ext>
            </a:extLst>
          </p:cNvPr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8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E8B270-5384-469A-B277-4EE3CC1C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5" y="1573530"/>
            <a:ext cx="7847965" cy="5078730"/>
          </a:xfrm>
          <a:prstGeom prst="rect">
            <a:avLst/>
          </a:prstGeom>
        </p:spPr>
      </p:pic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2670" y="437515"/>
            <a:ext cx="259905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1012825" y="1017905"/>
            <a:ext cx="1312545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J</a:t>
            </a:r>
            <a:r>
              <a:rPr lang="en-US"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ump</a:t>
            </a:r>
            <a:r>
              <a:rPr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 button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3320" y="1527175"/>
            <a:ext cx="1870075" cy="4311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Jump</a:t>
            </a:r>
            <a:r>
              <a:rPr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button</a:t>
            </a: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688205" y="5130165"/>
            <a:ext cx="899795" cy="826135"/>
          </a:xfrm>
          <a:prstGeom prst="rect">
            <a:avLst/>
          </a:prstGeom>
          <a:solidFill>
            <a:srgbClr val="8FABDB">
              <a:alpha val="35030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22" name="도형 21"/>
          <p:cNvCxnSpPr>
            <a:cxnSpLocks/>
          </p:cNvCxnSpPr>
          <p:nvPr/>
        </p:nvCxnSpPr>
        <p:spPr>
          <a:xfrm flipH="1">
            <a:off x="5588000" y="4619625"/>
            <a:ext cx="614045" cy="329565"/>
          </a:xfrm>
          <a:prstGeom prst="straightConnector1">
            <a:avLst/>
          </a:prstGeom>
          <a:ln w="635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A4DA68D-A03F-4372-8362-402F3FAB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5" y="4101465"/>
            <a:ext cx="5016500" cy="2458720"/>
          </a:xfrm>
          <a:prstGeom prst="rect">
            <a:avLst/>
          </a:prstGeom>
        </p:spPr>
      </p:pic>
      <p:sp>
        <p:nvSpPr>
          <p:cNvPr id="23" name="텍스트 상자 19">
            <a:extLst>
              <a:ext uri="{FF2B5EF4-FFF2-40B4-BE49-F238E27FC236}">
                <a16:creationId xmlns:a16="http://schemas.microsoft.com/office/drawing/2014/main" id="{9A06443C-7A9F-4B66-A0B1-71891975B906}"/>
              </a:ext>
            </a:extLst>
          </p:cNvPr>
          <p:cNvSpPr txBox="1">
            <a:spLocks/>
          </p:cNvSpPr>
          <p:nvPr/>
        </p:nvSpPr>
        <p:spPr>
          <a:xfrm>
            <a:off x="8782685" y="2063750"/>
            <a:ext cx="3286125" cy="2063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If the icon's y coordinate is less than 460, It moves by 1 pixel.</a:t>
            </a:r>
          </a:p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The icon goes down to the given value in 0.001 seconds. (Initial state)</a:t>
            </a:r>
          </a:p>
          <a:p>
            <a:pPr marL="254000" indent="-254000">
              <a:buFont typeface="Wingdings"/>
              <a:buChar char=""/>
            </a:pPr>
            <a:r>
              <a:rPr lang="en-US" altLang="ko-KR" sz="1600" dirty="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The jump button will be visible again.</a:t>
            </a: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24" name="도형 6">
            <a:extLst>
              <a:ext uri="{FF2B5EF4-FFF2-40B4-BE49-F238E27FC236}">
                <a16:creationId xmlns:a16="http://schemas.microsoft.com/office/drawing/2014/main" id="{6EEFE05F-870F-44E0-ACDB-C043CBC04C3C}"/>
              </a:ext>
            </a:extLst>
          </p:cNvPr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7">
            <a:extLst>
              <a:ext uri="{FF2B5EF4-FFF2-40B4-BE49-F238E27FC236}">
                <a16:creationId xmlns:a16="http://schemas.microsoft.com/office/drawing/2014/main" id="{E153F799-3A26-424F-AE62-976843A35568}"/>
              </a:ext>
            </a:extLst>
          </p:cNvPr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8">
            <a:extLst>
              <a:ext uri="{FF2B5EF4-FFF2-40B4-BE49-F238E27FC236}">
                <a16:creationId xmlns:a16="http://schemas.microsoft.com/office/drawing/2014/main" id="{04809EF5-67E8-4920-A9AC-AA9D5FF90D39}"/>
              </a:ext>
            </a:extLst>
          </p:cNvPr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9">
            <a:extLst>
              <a:ext uri="{FF2B5EF4-FFF2-40B4-BE49-F238E27FC236}">
                <a16:creationId xmlns:a16="http://schemas.microsoft.com/office/drawing/2014/main" id="{B2C999A4-E453-41DC-ADD5-27EF0E5180F3}"/>
              </a:ext>
            </a:extLst>
          </p:cNvPr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4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2670" y="437515"/>
            <a:ext cx="259905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38860" y="1017905"/>
            <a:ext cx="883285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Collision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97925" y="3959225"/>
            <a:ext cx="2487930" cy="738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/>
            <a:r>
              <a:rPr lang="en-US" sz="1400" dirty="0"/>
              <a:t>When the runner hits a moving hurdle, change the flag to 1.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530985"/>
            <a:ext cx="7637145" cy="5221605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4DA68D-A03F-4372-8362-402F3FAB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2418080"/>
            <a:ext cx="5016500" cy="1541145"/>
          </a:xfrm>
          <a:prstGeom prst="rect">
            <a:avLst/>
          </a:prstGeom>
        </p:spPr>
      </p:pic>
      <p:sp>
        <p:nvSpPr>
          <p:cNvPr id="15" name="텍스트 상자 15"/>
          <p:cNvSpPr txBox="1">
            <a:spLocks/>
          </p:cNvSpPr>
          <p:nvPr/>
        </p:nvSpPr>
        <p:spPr>
          <a:xfrm>
            <a:off x="8797925" y="1387475"/>
            <a:ext cx="2487930" cy="738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/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Check the coordinates of the two moving images for  collision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2035" y="437515"/>
            <a:ext cx="2600325" cy="5842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38860" y="1017905"/>
            <a:ext cx="883285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Collision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1415" y="1527175"/>
            <a:ext cx="3293110" cy="9544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/>
            <a:r>
              <a:rPr lang="en-US" sz="1400" dirty="0"/>
              <a:t>When the hurdle reached the end, </a:t>
            </a:r>
          </a:p>
          <a:p>
            <a:pPr marL="254000" indent="-254000"/>
            <a:r>
              <a:rPr lang="en-US" sz="1400" dirty="0"/>
              <a:t>if the runner hits, he will lose his life, or your score will increase by 50 points.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1530985"/>
            <a:ext cx="7514590" cy="5221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2035" y="437515"/>
            <a:ext cx="2600325" cy="5842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500380" y="499110"/>
            <a:ext cx="52387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38860" y="1017905"/>
            <a:ext cx="883285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Collision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557895" y="2156460"/>
            <a:ext cx="3155950" cy="738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/>
            <a:r>
              <a:rPr lang="en-US" sz="1400" dirty="0"/>
              <a:t>When life reaches zero, the game ends and the message is displayed.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530985"/>
            <a:ext cx="7512050" cy="5221605"/>
          </a:xfrm>
          <a:prstGeom prst="rect">
            <a:avLst/>
          </a:prstGeom>
          <a:noFill/>
        </p:spPr>
      </p:pic>
      <p:sp>
        <p:nvSpPr>
          <p:cNvPr id="15" name="텍스트 상자 15"/>
          <p:cNvSpPr txBox="1">
            <a:spLocks/>
          </p:cNvSpPr>
          <p:nvPr/>
        </p:nvSpPr>
        <p:spPr>
          <a:xfrm>
            <a:off x="8783320" y="1527175"/>
            <a:ext cx="1728470" cy="4311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Game Over</a:t>
            </a: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>
            <a:off x="2514600" y="2447290"/>
            <a:ext cx="7164705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spc="-30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3.Demonstration</a:t>
            </a:r>
            <a:endParaRPr lang="ko-KR" altLang="en-US" sz="7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>
            <a:off x="10431145" y="144780"/>
            <a:ext cx="361315" cy="1270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315" cy="1270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315" cy="1270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315" cy="1270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>
            <a:off x="4399280" y="2447290"/>
            <a:ext cx="3394075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spc="-30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Thanks!</a:t>
            </a:r>
            <a:endParaRPr lang="ko-KR" altLang="en-US" sz="7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4675CBFE-DEAE-4903-8B0C-A37BAEEEC4EE}"/>
              </a:ext>
            </a:extLst>
          </p:cNvPr>
          <p:cNvSpPr txBox="1">
            <a:spLocks/>
          </p:cNvSpPr>
          <p:nvPr/>
        </p:nvSpPr>
        <p:spPr>
          <a:xfrm>
            <a:off x="1076960" y="647065"/>
            <a:ext cx="3294380" cy="10153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Contents</a:t>
            </a:r>
            <a:endParaRPr lang="ko-KR" altLang="en-US" sz="60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4" name="텍스트 상자 15">
            <a:extLst>
              <a:ext uri="{FF2B5EF4-FFF2-40B4-BE49-F238E27FC236}">
                <a16:creationId xmlns:a16="http://schemas.microsoft.com/office/drawing/2014/main" id="{9F5537FE-1298-46B7-A2EA-F54380E78304}"/>
              </a:ext>
            </a:extLst>
          </p:cNvPr>
          <p:cNvSpPr txBox="1">
            <a:spLocks/>
          </p:cNvSpPr>
          <p:nvPr/>
        </p:nvSpPr>
        <p:spPr>
          <a:xfrm>
            <a:off x="5153025" y="836930"/>
            <a:ext cx="7040245" cy="55073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Topic of Project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Description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 1) Change</a:t>
            </a:r>
            <a:r>
              <a:rPr lang="ko-KR" altLang="en-US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screen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 2) Start / Stop / Back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 3) Jump Thread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 4) Collision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3.     Demonstration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4675CBFE-DEAE-4903-8B0C-A37BAEEEC4EE}"/>
              </a:ext>
            </a:extLst>
          </p:cNvPr>
          <p:cNvSpPr txBox="1">
            <a:spLocks/>
          </p:cNvSpPr>
          <p:nvPr/>
        </p:nvSpPr>
        <p:spPr>
          <a:xfrm>
            <a:off x="1743075" y="647065"/>
            <a:ext cx="4377690" cy="70802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1. Topic of Project</a:t>
            </a:r>
            <a:endParaRPr lang="ko-KR" altLang="en-US" sz="40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4" name="텍스트 상자 15">
            <a:extLst>
              <a:ext uri="{FF2B5EF4-FFF2-40B4-BE49-F238E27FC236}">
                <a16:creationId xmlns:a16="http://schemas.microsoft.com/office/drawing/2014/main" id="{9F5537FE-1298-46B7-A2EA-F54380E78304}"/>
              </a:ext>
            </a:extLst>
          </p:cNvPr>
          <p:cNvSpPr txBox="1">
            <a:spLocks/>
          </p:cNvSpPr>
          <p:nvPr/>
        </p:nvSpPr>
        <p:spPr>
          <a:xfrm>
            <a:off x="1743075" y="1354455"/>
            <a:ext cx="9128760" cy="517064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200" spc="-15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>
              <a:buFont typeface="Wingdings"/>
              <a:buChar char=""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At first, We decided to make a simple game using java.</a:t>
            </a:r>
          </a:p>
          <a:p>
            <a:pPr marL="254000" indent="-254000">
              <a:buFont typeface="Wingdings"/>
              <a:buChar char="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>
              <a:buFont typeface="Wingdings"/>
              <a:buChar char=""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So, we make a ‘jumping’ game.</a:t>
            </a:r>
          </a:p>
          <a:p>
            <a:pPr marL="254000" indent="-254000">
              <a:buFont typeface="Wingdings"/>
              <a:buChar char="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>
              <a:buFont typeface="Wingdings"/>
              <a:buChar char=""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When character jumps successfully, score gets +50 points.</a:t>
            </a:r>
          </a:p>
          <a:p>
            <a:pPr marL="254000" indent="-254000">
              <a:buFont typeface="Wingdings"/>
              <a:buChar char="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>
              <a:buFont typeface="Wingdings"/>
              <a:buChar char=""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If character crash with obstacle 3 times, game is over &amp; </a:t>
            </a: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  </a:t>
            </a: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  final score will be appear by using message dialog.</a:t>
            </a:r>
          </a:p>
          <a:p>
            <a:pPr marL="254000" indent="-254000">
              <a:buFont typeface="Wingdings"/>
              <a:buChar char="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>
              <a:buFont typeface="Wingdings"/>
              <a:buChar char="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527050" y="1010285"/>
            <a:ext cx="2643505" cy="12700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934720" y="458470"/>
            <a:ext cx="181737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Java files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1315" cy="1270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315" cy="1270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315" cy="1270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315" cy="1270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5" y="1566545"/>
            <a:ext cx="1967230" cy="186372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78255" y="3678555"/>
            <a:ext cx="3213100" cy="2396490"/>
          </a:xfrm>
          <a:prstGeom prst="rect">
            <a:avLst/>
          </a:prstGeom>
          <a:noFill/>
          <a:ln w="9525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round/>
          </a:ln>
        </p:spPr>
      </p:pic>
      <p:cxnSp>
        <p:nvCxnSpPr>
          <p:cNvPr id="15" name="도형 14"/>
          <p:cNvCxnSpPr/>
          <p:nvPr/>
        </p:nvCxnSpPr>
        <p:spPr>
          <a:xfrm>
            <a:off x="2746375" y="3397885"/>
            <a:ext cx="150495" cy="281305"/>
          </a:xfrm>
          <a:prstGeom prst="straightConnector1">
            <a:avLst/>
          </a:prstGeom>
          <a:ln w="3810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flipV="1">
            <a:off x="2913380" y="1073785"/>
            <a:ext cx="1214755" cy="695325"/>
          </a:xfrm>
          <a:prstGeom prst="straightConnector1">
            <a:avLst/>
          </a:prstGeom>
          <a:ln w="3810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78435"/>
            <a:ext cx="1438910" cy="1791335"/>
          </a:xfrm>
          <a:prstGeom prst="rect">
            <a:avLst/>
          </a:prstGeom>
          <a:noFill/>
          <a:ln w="9525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round/>
          </a:ln>
        </p:spPr>
      </p:pic>
      <p:cxnSp>
        <p:nvCxnSpPr>
          <p:cNvPr id="18" name="도형 17"/>
          <p:cNvCxnSpPr>
            <a:endCxn id="20" idx="1"/>
          </p:cNvCxnSpPr>
          <p:nvPr/>
        </p:nvCxnSpPr>
        <p:spPr>
          <a:xfrm flipV="1">
            <a:off x="2961640" y="1710690"/>
            <a:ext cx="5333365" cy="668655"/>
          </a:xfrm>
          <a:prstGeom prst="straightConnector1">
            <a:avLst/>
          </a:prstGeom>
          <a:ln w="3810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2807335" y="2200275"/>
            <a:ext cx="154940" cy="357505"/>
          </a:xfrm>
          <a:prstGeom prst="rightBracket">
            <a:avLst/>
          </a:prstGeom>
          <a:ln w="3810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94370" y="629920"/>
            <a:ext cx="3267710" cy="2162810"/>
          </a:xfrm>
          <a:prstGeom prst="rect">
            <a:avLst/>
          </a:prstGeom>
          <a:noFill/>
        </p:spPr>
      </p:pic>
      <p:cxnSp>
        <p:nvCxnSpPr>
          <p:cNvPr id="21" name="도형 20"/>
          <p:cNvCxnSpPr/>
          <p:nvPr/>
        </p:nvCxnSpPr>
        <p:spPr>
          <a:xfrm>
            <a:off x="3044825" y="3056890"/>
            <a:ext cx="4870450" cy="1228725"/>
          </a:xfrm>
          <a:prstGeom prst="straightConnector1">
            <a:avLst/>
          </a:prstGeom>
          <a:ln w="3810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40" y="3782695"/>
            <a:ext cx="2000885" cy="981710"/>
          </a:xfrm>
          <a:prstGeom prst="rect">
            <a:avLst/>
          </a:prstGeom>
          <a:noFill/>
          <a:ln w="9525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3305" y="437515"/>
            <a:ext cx="259905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>
            <a:off x="8342630" y="1633220"/>
            <a:ext cx="3204845" cy="1446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Title Panel     Play Panel</a:t>
            </a: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200" spc="-150" dirty="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 Play Panel     Title Panel</a:t>
            </a: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200" dirty="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2F726C4-79B8-43A3-A30F-D9F795A3DA20}"/>
              </a:ext>
            </a:extLst>
          </p:cNvPr>
          <p:cNvSpPr/>
          <p:nvPr/>
        </p:nvSpPr>
        <p:spPr>
          <a:xfrm>
            <a:off x="9984740" y="1800860"/>
            <a:ext cx="20129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68CF442-F515-442E-A377-7B3836C273A5}"/>
              </a:ext>
            </a:extLst>
          </p:cNvPr>
          <p:cNvSpPr/>
          <p:nvPr/>
        </p:nvSpPr>
        <p:spPr>
          <a:xfrm>
            <a:off x="9984740" y="2440305"/>
            <a:ext cx="20129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BA1AD5-FFB4-452D-9F5B-F42C52AE13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16660"/>
            <a:ext cx="3212465" cy="23958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362D1C-4626-4763-8C1B-78F82A98BC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6920" y="1216660"/>
            <a:ext cx="3213100" cy="24003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262727-61C9-4D40-AD24-F37CF6F18B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7555" y="3936365"/>
            <a:ext cx="3212465" cy="23958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06A2509-1074-4F0E-B110-56D072EAC3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295" y="3936365"/>
            <a:ext cx="3214370" cy="24003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E7855AC-0973-4619-9579-5DF021EB1C8E}"/>
              </a:ext>
            </a:extLst>
          </p:cNvPr>
          <p:cNvSpPr/>
          <p:nvPr/>
        </p:nvSpPr>
        <p:spPr>
          <a:xfrm>
            <a:off x="3975100" y="2400935"/>
            <a:ext cx="320040" cy="24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7070244-FD69-4037-BF65-E71AF3DB0D16}"/>
              </a:ext>
            </a:extLst>
          </p:cNvPr>
          <p:cNvSpPr/>
          <p:nvPr/>
        </p:nvSpPr>
        <p:spPr>
          <a:xfrm>
            <a:off x="3933825" y="5013325"/>
            <a:ext cx="320040" cy="24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9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3305" y="437515"/>
            <a:ext cx="259905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38860" y="1017905"/>
            <a:ext cx="2476500" cy="369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Title Panel     Play Panel 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EABD47-B9A7-4F3A-AE0C-660DA0D970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65" y="2625725"/>
            <a:ext cx="3796030" cy="283083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5B0DB3-0BC0-47E5-8472-4879B88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3070225"/>
            <a:ext cx="4074160" cy="29394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C0B8FD-4A2F-4591-B884-FAAD7F970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1450340"/>
            <a:ext cx="3486785" cy="2352040"/>
          </a:xfrm>
          <a:prstGeom prst="rect">
            <a:avLst/>
          </a:prstGeom>
        </p:spPr>
      </p:pic>
      <p:sp>
        <p:nvSpPr>
          <p:cNvPr id="18" name="텍스트 상자 15">
            <a:extLst>
              <a:ext uri="{FF2B5EF4-FFF2-40B4-BE49-F238E27FC236}">
                <a16:creationId xmlns:a16="http://schemas.microsoft.com/office/drawing/2014/main" id="{F00AB818-DD0D-4CB7-9A84-646C67A03825}"/>
              </a:ext>
            </a:extLst>
          </p:cNvPr>
          <p:cNvSpPr txBox="1">
            <a:spLocks/>
          </p:cNvSpPr>
          <p:nvPr/>
        </p:nvSpPr>
        <p:spPr>
          <a:xfrm>
            <a:off x="7516495" y="838200"/>
            <a:ext cx="2763520" cy="4000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>
              <a:buFont typeface="Wingdings"/>
              <a:buChar char="ü"/>
            </a:pPr>
            <a:r>
              <a:rPr lang="en-US" altLang="ko-KR" sz="2000" spc="-150" dirty="0">
                <a:solidFill>
                  <a:schemeClr val="tx2">
                    <a:lumMod val="75000"/>
                  </a:schemeClr>
                </a:solidFill>
                <a:latin typeface="나눔스퀘어 ExtraBold" charset="0"/>
                <a:ea typeface="나눔스퀘어 ExtraBold" charset="0"/>
              </a:rPr>
              <a:t>Title Panel    Play Panel 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1" name="텍스트 상자 19">
            <a:extLst>
              <a:ext uri="{FF2B5EF4-FFF2-40B4-BE49-F238E27FC236}">
                <a16:creationId xmlns:a16="http://schemas.microsoft.com/office/drawing/2014/main" id="{4A3E129F-4394-4A50-852A-D4201C1EC805}"/>
              </a:ext>
            </a:extLst>
          </p:cNvPr>
          <p:cNvSpPr txBox="1">
            <a:spLocks/>
          </p:cNvSpPr>
          <p:nvPr/>
        </p:nvSpPr>
        <p:spPr>
          <a:xfrm>
            <a:off x="7550785" y="1052195"/>
            <a:ext cx="4141470" cy="2586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If you click the ‘PLAY’ button, Title panel cannot be visible(setting ‘false’)</a:t>
            </a: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And Play panel can be visible(setting ‘true’)</a:t>
            </a: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Then, Panel will be changed Title Panel to Play Panel.  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53C8B4-11AD-4AB0-821B-58940C596E51}"/>
              </a:ext>
            </a:extLst>
          </p:cNvPr>
          <p:cNvCxnSpPr/>
          <p:nvPr/>
        </p:nvCxnSpPr>
        <p:spPr>
          <a:xfrm flipV="1">
            <a:off x="2625725" y="2197735"/>
            <a:ext cx="1946275" cy="247459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16E3DC-C0E1-4B31-90D4-95236761516F}"/>
              </a:ext>
            </a:extLst>
          </p:cNvPr>
          <p:cNvCxnSpPr/>
          <p:nvPr/>
        </p:nvCxnSpPr>
        <p:spPr>
          <a:xfrm>
            <a:off x="7205980" y="2701290"/>
            <a:ext cx="696595" cy="82232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F45405C-988C-4247-8F14-D71246ECFD9D}"/>
              </a:ext>
            </a:extLst>
          </p:cNvPr>
          <p:cNvSpPr/>
          <p:nvPr/>
        </p:nvSpPr>
        <p:spPr>
          <a:xfrm>
            <a:off x="2176145" y="1141095"/>
            <a:ext cx="20129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7B54E9C-62DB-4E4F-8DE4-29A9F973F203}"/>
              </a:ext>
            </a:extLst>
          </p:cNvPr>
          <p:cNvSpPr/>
          <p:nvPr/>
        </p:nvSpPr>
        <p:spPr>
          <a:xfrm>
            <a:off x="8898255" y="955040"/>
            <a:ext cx="20129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도형 17">
            <a:extLst>
              <a:ext uri="{FF2B5EF4-FFF2-40B4-BE49-F238E27FC236}">
                <a16:creationId xmlns:a16="http://schemas.microsoft.com/office/drawing/2014/main" id="{E5B32437-6CB3-4A8E-A957-C389FAD02602}"/>
              </a:ext>
            </a:extLst>
          </p:cNvPr>
          <p:cNvSpPr>
            <a:spLocks/>
          </p:cNvSpPr>
          <p:nvPr/>
        </p:nvSpPr>
        <p:spPr>
          <a:xfrm>
            <a:off x="1518285" y="4672965"/>
            <a:ext cx="1107440" cy="553720"/>
          </a:xfrm>
          <a:prstGeom prst="rect">
            <a:avLst/>
          </a:prstGeom>
          <a:solidFill>
            <a:srgbClr val="8FABDB">
              <a:alpha val="35030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89330"/>
            <a:ext cx="2642870" cy="12065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1043305" y="437515"/>
            <a:ext cx="259905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7835" y="499110"/>
            <a:ext cx="60960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altLang="ko-KR"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0680" cy="63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0680" cy="63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38860" y="1017905"/>
            <a:ext cx="247586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 Panel     Title Panel</a:t>
            </a:r>
            <a:r>
              <a:rPr lang="en-US" altLang="ko-KR" sz="1800" spc="-150" dirty="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 </a:t>
            </a:r>
            <a:endParaRPr lang="ko-KR" altLang="en-US" sz="1800" dirty="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5B0DB3-0BC0-47E5-8472-4879B885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395855"/>
            <a:ext cx="3973830" cy="299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23DE3E-11B6-489B-8472-F2EF1C4B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90" y="1386840"/>
            <a:ext cx="3481070" cy="26193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9DE290-C838-4502-B322-D0F20C590A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960" y="2963545"/>
            <a:ext cx="3973830" cy="2963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텍스트 상자 15">
            <a:extLst>
              <a:ext uri="{FF2B5EF4-FFF2-40B4-BE49-F238E27FC236}">
                <a16:creationId xmlns:a16="http://schemas.microsoft.com/office/drawing/2014/main" id="{6FACB058-4960-4B2A-8079-245C4A333302}"/>
              </a:ext>
            </a:extLst>
          </p:cNvPr>
          <p:cNvSpPr txBox="1">
            <a:spLocks/>
          </p:cNvSpPr>
          <p:nvPr/>
        </p:nvSpPr>
        <p:spPr>
          <a:xfrm>
            <a:off x="7516495" y="838200"/>
            <a:ext cx="2763520" cy="4000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>
              <a:buFont typeface="Wingdings"/>
              <a:buChar char="ü"/>
            </a:pPr>
            <a:r>
              <a:rPr lang="en-US" altLang="ko-KR" sz="2000" spc="-150" dirty="0">
                <a:solidFill>
                  <a:schemeClr val="tx2">
                    <a:lumMod val="75000"/>
                  </a:schemeClr>
                </a:solidFill>
                <a:latin typeface="나눔스퀘어 ExtraBold" charset="0"/>
                <a:ea typeface="나눔스퀘어 ExtraBold" charset="0"/>
              </a:rPr>
              <a:t>Play Panel    Title Panel 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9" name="텍스트 상자 19">
            <a:extLst>
              <a:ext uri="{FF2B5EF4-FFF2-40B4-BE49-F238E27FC236}">
                <a16:creationId xmlns:a16="http://schemas.microsoft.com/office/drawing/2014/main" id="{1C2F1D4C-A8E1-450E-A328-62697664E58A}"/>
              </a:ext>
            </a:extLst>
          </p:cNvPr>
          <p:cNvSpPr txBox="1">
            <a:spLocks/>
          </p:cNvSpPr>
          <p:nvPr/>
        </p:nvSpPr>
        <p:spPr>
          <a:xfrm>
            <a:off x="7550785" y="1052195"/>
            <a:ext cx="4226560" cy="2586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If you click the ‘BACK’ button, Play panel cannot be visible(setting ‘false’)</a:t>
            </a: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And Title panel can be visible(setting ‘true’)</a:t>
            </a: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charset="0"/>
                <a:ea typeface="나눔스퀘어 Bold" charset="0"/>
              </a:rPr>
              <a:t>Then, Panel will be changed Play Panel to Title Panel.  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 dirty="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61B1DF-6B60-4FAF-B307-C097A6BE50EF}"/>
              </a:ext>
            </a:extLst>
          </p:cNvPr>
          <p:cNvCxnSpPr/>
          <p:nvPr/>
        </p:nvCxnSpPr>
        <p:spPr>
          <a:xfrm>
            <a:off x="7063740" y="2395855"/>
            <a:ext cx="1224915" cy="103314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56D2E8-593D-44C2-BCBD-959DA2784CE2}"/>
              </a:ext>
            </a:extLst>
          </p:cNvPr>
          <p:cNvCxnSpPr>
            <a:cxnSpLocks/>
          </p:cNvCxnSpPr>
          <p:nvPr/>
        </p:nvCxnSpPr>
        <p:spPr>
          <a:xfrm flipV="1">
            <a:off x="3919855" y="2013585"/>
            <a:ext cx="887095" cy="277685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624465F-8353-4F23-B44B-17B1B746DAEE}"/>
              </a:ext>
            </a:extLst>
          </p:cNvPr>
          <p:cNvSpPr/>
          <p:nvPr/>
        </p:nvSpPr>
        <p:spPr>
          <a:xfrm>
            <a:off x="8898255" y="984250"/>
            <a:ext cx="20129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4E8E299-31FC-422D-BA18-F70928668132}"/>
              </a:ext>
            </a:extLst>
          </p:cNvPr>
          <p:cNvSpPr/>
          <p:nvPr/>
        </p:nvSpPr>
        <p:spPr>
          <a:xfrm>
            <a:off x="2197735" y="1131570"/>
            <a:ext cx="201295" cy="16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도형 17">
            <a:extLst>
              <a:ext uri="{FF2B5EF4-FFF2-40B4-BE49-F238E27FC236}">
                <a16:creationId xmlns:a16="http://schemas.microsoft.com/office/drawing/2014/main" id="{BAAB1FD7-CABC-4A17-92C6-365A1AB4AA53}"/>
              </a:ext>
            </a:extLst>
          </p:cNvPr>
          <p:cNvSpPr>
            <a:spLocks/>
          </p:cNvSpPr>
          <p:nvPr/>
        </p:nvSpPr>
        <p:spPr>
          <a:xfrm>
            <a:off x="3599180" y="4789805"/>
            <a:ext cx="658495" cy="285115"/>
          </a:xfrm>
          <a:prstGeom prst="rect">
            <a:avLst/>
          </a:prstGeom>
          <a:solidFill>
            <a:srgbClr val="8FABDB">
              <a:alpha val="35030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0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도형 3"/>
          <p:cNvCxnSpPr/>
          <p:nvPr/>
        </p:nvCxnSpPr>
        <p:spPr>
          <a:xfrm>
            <a:off x="1026795" y="978535"/>
            <a:ext cx="3822700" cy="11430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2815590" y="363220"/>
            <a:ext cx="310515" cy="5842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58470" y="499110"/>
            <a:ext cx="610235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02.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38860" y="1017905"/>
            <a:ext cx="92138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buttons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9112885" y="1527175"/>
            <a:ext cx="2915285" cy="1446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Start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Stop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Back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Jump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7" name="그림 16" descr="C:/Users/user/AppData/Roaming/PolarisOffice/ETemp/7860_8260520/fImage2224958741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5175" y="1530985"/>
            <a:ext cx="7849235" cy="5222875"/>
          </a:xfrm>
          <a:prstGeom prst="rect">
            <a:avLst/>
          </a:prstGeom>
          <a:noFill/>
        </p:spPr>
      </p:pic>
      <p:sp>
        <p:nvSpPr>
          <p:cNvPr id="18" name="도형 17"/>
          <p:cNvSpPr>
            <a:spLocks/>
          </p:cNvSpPr>
          <p:nvPr/>
        </p:nvSpPr>
        <p:spPr>
          <a:xfrm>
            <a:off x="914400" y="2190750"/>
            <a:ext cx="820420" cy="448310"/>
          </a:xfrm>
          <a:prstGeom prst="rect">
            <a:avLst/>
          </a:prstGeom>
          <a:ln w="28575" cap="flat" cmpd="sng">
            <a:solidFill>
              <a:schemeClr val="bg2">
                <a:lumMod val="25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7557135" y="5728335"/>
            <a:ext cx="1089025" cy="448310"/>
          </a:xfrm>
          <a:prstGeom prst="rect">
            <a:avLst/>
          </a:prstGeom>
          <a:ln w="28575" cap="flat" cmpd="sng">
            <a:solidFill>
              <a:schemeClr val="bg2">
                <a:lumMod val="25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5374640" y="2185035"/>
            <a:ext cx="836295" cy="762000"/>
          </a:xfrm>
          <a:prstGeom prst="rect">
            <a:avLst/>
          </a:prstGeom>
          <a:ln w="28575" cap="flat" cmpd="sng">
            <a:solidFill>
              <a:schemeClr val="bg2">
                <a:lumMod val="25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11"/>
          <p:cNvSpPr txBox="1">
            <a:spLocks/>
          </p:cNvSpPr>
          <p:nvPr/>
        </p:nvSpPr>
        <p:spPr>
          <a:xfrm>
            <a:off x="458470" y="499110"/>
            <a:ext cx="610235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02.</a:t>
            </a:r>
            <a:endParaRPr lang="ko-KR" altLang="en-US" sz="24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10431145" y="144780"/>
            <a:ext cx="361950" cy="1905"/>
          </a:xfrm>
          <a:prstGeom prst="line">
            <a:avLst/>
          </a:prstGeom>
          <a:ln w="44450" cap="rnd" cmpd="sng">
            <a:solidFill>
              <a:srgbClr val="8DBABD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0858500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1128585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>
            <a:off x="11713845" y="144780"/>
            <a:ext cx="361950" cy="1905"/>
          </a:xfrm>
          <a:prstGeom prst="line">
            <a:avLst/>
          </a:prstGeom>
          <a:ln w="44450" cap="rnd" cmpd="sng">
            <a:solidFill>
              <a:schemeClr val="bg2">
                <a:lumMod val="90000"/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1003935" y="1017905"/>
            <a:ext cx="133223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Start button</a:t>
            </a:r>
            <a:endParaRPr lang="ko-KR" altLang="en-US" sz="18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783320" y="1527175"/>
            <a:ext cx="1637665" cy="4318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sz="2200" spc="-150">
                <a:solidFill>
                  <a:schemeClr val="accent5">
                    <a:lumMod val="50000"/>
                    <a:lumOff val="0"/>
                  </a:schemeClr>
                </a:solidFill>
                <a:latin typeface="나눔스퀘어 ExtraBold" charset="0"/>
                <a:ea typeface="나눔스퀘어 ExtraBold" charset="0"/>
              </a:rPr>
              <a:t>Start button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19" name="그림 18" descr="C:/Users/user/AppData/Roaming/PolarisOffice/ETemp/7860_8260520/fImage222495989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5175" y="1530985"/>
            <a:ext cx="7849235" cy="5222875"/>
          </a:xfrm>
          <a:prstGeom prst="rect">
            <a:avLst/>
          </a:prstGeom>
          <a:noFill/>
        </p:spPr>
      </p:pic>
      <p:sp>
        <p:nvSpPr>
          <p:cNvPr id="18" name="도형 17"/>
          <p:cNvSpPr>
            <a:spLocks/>
          </p:cNvSpPr>
          <p:nvPr/>
        </p:nvSpPr>
        <p:spPr>
          <a:xfrm>
            <a:off x="978535" y="2243455"/>
            <a:ext cx="702945" cy="193040"/>
          </a:xfrm>
          <a:prstGeom prst="rect">
            <a:avLst/>
          </a:prstGeom>
          <a:solidFill>
            <a:srgbClr val="8FABDB">
              <a:alpha val="33755"/>
            </a:srgbClr>
          </a:solidFill>
          <a:ln w="28575" cap="flat" cmpd="sng">
            <a:solidFill>
              <a:schemeClr val="accent5">
                <a:lumMod val="50000"/>
                <a:lumOff val="0"/>
                <a:alpha val="40000"/>
              </a:schemeClr>
            </a:solidFill>
            <a:prstDash val="sysDash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508000" eaLnBrk="1" latinLnBrk="1" hangingPunct="1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2">
                  <a:lumMod val="25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782685" y="2063750"/>
            <a:ext cx="3287395" cy="25584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To play game, click “start” button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It starts with 0 score and 3 lives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>
                <a:solidFill>
                  <a:schemeClr val="tx2">
                    <a:lumMod val="50000"/>
                    <a:lumOff val="0"/>
                  </a:schemeClr>
                </a:solidFill>
                <a:latin typeface="나눔스퀘어 Bold" charset="0"/>
                <a:ea typeface="나눔스퀘어 Bold" charset="0"/>
              </a:rPr>
              <a:t>When you click start button, “back” button will be disactivated.</a:t>
            </a: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>
              <a:solidFill>
                <a:schemeClr val="tx2">
                  <a:lumMod val="50000"/>
                  <a:lumOff val="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pic>
        <p:nvPicPr>
          <p:cNvPr id="21" name="그림 20" descr="C:/Users/user/AppData/Roaming/PolarisOffice/ETemp/7860_8260520/fImage6577601582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36900" y="3633470"/>
            <a:ext cx="3516630" cy="1421130"/>
          </a:xfrm>
          <a:prstGeom prst="rect">
            <a:avLst/>
          </a:prstGeom>
          <a:noFill/>
        </p:spPr>
      </p:pic>
      <p:cxnSp>
        <p:nvCxnSpPr>
          <p:cNvPr id="22" name="도형 21"/>
          <p:cNvCxnSpPr>
            <a:stCxn id="18" idx="2"/>
            <a:endCxn id="21" idx="1"/>
          </p:cNvCxnSpPr>
          <p:nvPr/>
        </p:nvCxnSpPr>
        <p:spPr>
          <a:xfrm>
            <a:off x="1329055" y="2434590"/>
            <a:ext cx="1809750" cy="1910080"/>
          </a:xfrm>
          <a:prstGeom prst="straightConnector1">
            <a:avLst/>
          </a:prstGeom>
          <a:ln w="6350" cap="flat" cmpd="sng">
            <a:solidFill>
              <a:schemeClr val="accent5">
                <a:lumMod val="50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>
            <a:off x="1026795" y="978535"/>
            <a:ext cx="3822700" cy="11430"/>
          </a:xfrm>
          <a:prstGeom prst="line">
            <a:avLst/>
          </a:prstGeom>
          <a:ln w="635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>
            <a:spLocks/>
          </p:cNvSpPr>
          <p:nvPr/>
        </p:nvSpPr>
        <p:spPr>
          <a:xfrm>
            <a:off x="2815590" y="363220"/>
            <a:ext cx="310515" cy="5842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spc="-150">
                <a:solidFill>
                  <a:srgbClr val="00002F"/>
                </a:solidFill>
                <a:latin typeface="나눔스퀘어 ExtraBold" charset="0"/>
                <a:ea typeface="나눔스퀘어 ExtraBold" charset="0"/>
              </a:rPr>
              <a:t>Playing game</a:t>
            </a:r>
            <a:endParaRPr lang="ko-KR" altLang="en-US" sz="3200">
              <a:solidFill>
                <a:srgbClr val="00002F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Pages>20</Pages>
  <Words>609</Words>
  <Characters>0</Characters>
  <Application>Microsoft Office PowerPoint</Application>
  <DocSecurity>0</DocSecurity>
  <PresentationFormat>와이드스크린</PresentationFormat>
  <Lines>0</Lines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나눔바른고딕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한희</dc:creator>
  <cp:lastModifiedBy>dbsghwns0335@naver.com</cp:lastModifiedBy>
  <cp:revision>6</cp:revision>
  <dcterms:modified xsi:type="dcterms:W3CDTF">2019-12-04T10:19:20Z</dcterms:modified>
</cp:coreProperties>
</file>