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67" r:id="rId4"/>
    <p:sldId id="268" r:id="rId5"/>
    <p:sldId id="269" r:id="rId6"/>
    <p:sldId id="270" r:id="rId7"/>
    <p:sldId id="264" r:id="rId8"/>
  </p:sldIdLst>
  <p:sldSz cx="24371300" cy="13716000"/>
  <p:notesSz cx="6858000" cy="9144000"/>
  <p:defaultTextStyle>
    <a:defPPr>
      <a:defRPr lang="ko-KR"/>
    </a:defPPr>
    <a:lvl1pPr marL="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1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2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32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40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4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5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6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2097" userDrawn="1">
          <p15:clr>
            <a:srgbClr val="A4A3A4"/>
          </p15:clr>
        </p15:guide>
        <p15:guide id="3" orient="horz" pos="5567" userDrawn="1">
          <p15:clr>
            <a:srgbClr val="A4A3A4"/>
          </p15:clr>
        </p15:guide>
        <p15:guide id="4" pos="3140" userDrawn="1">
          <p15:clr>
            <a:srgbClr val="A4A3A4"/>
          </p15:clr>
        </p15:guide>
        <p15:guide id="5" pos="12235" userDrawn="1">
          <p15:clr>
            <a:srgbClr val="A4A3A4"/>
          </p15:clr>
        </p15:guide>
        <p15:guide id="6" pos="13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3C303"/>
    <a:srgbClr val="FFFF66"/>
    <a:srgbClr val="DE08B0"/>
    <a:srgbClr val="CC0000"/>
    <a:srgbClr val="ED6239"/>
    <a:srgbClr val="EAE9E9"/>
    <a:srgbClr val="EC663A"/>
    <a:srgbClr val="008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59564" autoAdjust="0"/>
  </p:normalViewPr>
  <p:slideViewPr>
    <p:cSldViewPr snapToGrid="0">
      <p:cViewPr varScale="1">
        <p:scale>
          <a:sx n="39" d="100"/>
          <a:sy n="39" d="100"/>
        </p:scale>
        <p:origin x="1992" y="72"/>
      </p:cViewPr>
      <p:guideLst>
        <p:guide orient="horz" pos="3073"/>
        <p:guide pos="2097"/>
        <p:guide orient="horz" pos="5567"/>
        <p:guide pos="3140"/>
        <p:guide pos="12235"/>
        <p:guide pos="132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37473-7B58-4656-B82C-5AE48D9E996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B086-C1DB-482F-8582-D6C6CBD6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B086-C1DB-482F-8582-D6C6CBD69A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0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5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4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0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565" y="549276"/>
            <a:ext cx="2193417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565" y="3200401"/>
            <a:ext cx="21934170" cy="90519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8565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26861" y="12712701"/>
            <a:ext cx="7717578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466098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  <a:prstGeom prst="rect">
            <a:avLst/>
          </a:prstGeom>
        </p:spPr>
        <p:txBody>
          <a:bodyPr anchor="b"/>
          <a:lstStyle>
            <a:lvl1pPr>
              <a:defRPr sz="1199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827886" rtl="0" eaLnBrk="1" latinLnBrk="1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1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jetbrains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ITVillage-Kevin/design-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accent1">
                <a:lumMod val="5000"/>
                <a:lumOff val="95000"/>
              </a:schemeClr>
            </a:gs>
            <a:gs pos="74000">
              <a:srgbClr val="DE08B0"/>
            </a:gs>
            <a:gs pos="83000">
              <a:srgbClr val="DE08B0"/>
            </a:gs>
            <a:gs pos="100000">
              <a:srgbClr val="DE08B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812761" y="327506"/>
            <a:ext cx="9433904" cy="830997"/>
          </a:xfrm>
          <a:prstGeom prst="rect">
            <a:avLst/>
          </a:prstGeom>
          <a:noFill/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Kevin’s IT Village</a:t>
            </a:r>
            <a:endParaRPr lang="ko-KR" altLang="en-US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699" y="175432"/>
            <a:ext cx="1425062" cy="1425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385"/>
            <a:ext cx="3058027" cy="3058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9968550"/>
            <a:ext cx="24371295" cy="1569660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환경 구축</a:t>
            </a:r>
            <a:endParaRPr lang="ko-KR" altLang="en-US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BA246-03BE-4B4B-9B1F-F1577D57DFFD}"/>
              </a:ext>
            </a:extLst>
          </p:cNvPr>
          <p:cNvSpPr txBox="1"/>
          <p:nvPr/>
        </p:nvSpPr>
        <p:spPr>
          <a:xfrm>
            <a:off x="387957" y="7059588"/>
            <a:ext cx="15179155" cy="1569660"/>
          </a:xfrm>
          <a:prstGeom prst="rect">
            <a:avLst/>
          </a:prstGeom>
          <a:noFill/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Kevin</a:t>
            </a:r>
            <a:r>
              <a:rPr lang="ko-KR" altLang="en-US" sz="9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알기 쉬운 </a:t>
            </a:r>
            <a:r>
              <a:rPr lang="en-US" altLang="ko-KR" sz="9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RxJava</a:t>
            </a:r>
            <a:endParaRPr lang="ko-KR" altLang="en-US" sz="9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0C27E3-747F-4861-BE5E-278CC7E62614}"/>
              </a:ext>
            </a:extLst>
          </p:cNvPr>
          <p:cNvGrpSpPr/>
          <p:nvPr/>
        </p:nvGrpSpPr>
        <p:grpSpPr>
          <a:xfrm>
            <a:off x="4267200" y="1587296"/>
            <a:ext cx="18772094" cy="5071884"/>
            <a:chOff x="4267200" y="1587296"/>
            <a:chExt cx="18772094" cy="5071884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8CD9FFB-C924-40CB-9DCB-A7DA7276C4C1}"/>
                </a:ext>
              </a:extLst>
            </p:cNvPr>
            <p:cNvCxnSpPr/>
            <p:nvPr/>
          </p:nvCxnSpPr>
          <p:spPr>
            <a:xfrm>
              <a:off x="4267200" y="2061882"/>
              <a:ext cx="187720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FA73227-801B-484E-A163-2D1999401D82}"/>
                </a:ext>
              </a:extLst>
            </p:cNvPr>
            <p:cNvCxnSpPr/>
            <p:nvPr/>
          </p:nvCxnSpPr>
          <p:spPr>
            <a:xfrm>
              <a:off x="4267200" y="6167717"/>
              <a:ext cx="187720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E199CF0-477E-4A53-8601-41ACCF71A974}"/>
                </a:ext>
              </a:extLst>
            </p:cNvPr>
            <p:cNvCxnSpPr/>
            <p:nvPr/>
          </p:nvCxnSpPr>
          <p:spPr>
            <a:xfrm>
              <a:off x="22232470" y="1792941"/>
              <a:ext cx="0" cy="555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2338B42-6157-4718-8195-C6B590B25AEB}"/>
                </a:ext>
              </a:extLst>
            </p:cNvPr>
            <p:cNvCxnSpPr/>
            <p:nvPr/>
          </p:nvCxnSpPr>
          <p:spPr>
            <a:xfrm>
              <a:off x="22232470" y="5889811"/>
              <a:ext cx="0" cy="555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EAC19B-1372-4D00-9397-1719418D1B03}"/>
                </a:ext>
              </a:extLst>
            </p:cNvPr>
            <p:cNvSpPr>
              <a:spLocks/>
            </p:cNvSpPr>
            <p:nvPr/>
          </p:nvSpPr>
          <p:spPr>
            <a:xfrm>
              <a:off x="4267200" y="3415278"/>
              <a:ext cx="18628657" cy="1311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map(x -&gt; x + 1)</a:t>
              </a:r>
              <a:endPara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20" name="순서도: 연결자 19">
              <a:extLst>
                <a:ext uri="{FF2B5EF4-FFF2-40B4-BE49-F238E27FC236}">
                  <a16:creationId xmlns:a16="http://schemas.microsoft.com/office/drawing/2014/main" id="{F632C2B4-AB86-4F18-A658-86FE082E33E2}"/>
                </a:ext>
              </a:extLst>
            </p:cNvPr>
            <p:cNvSpPr/>
            <p:nvPr/>
          </p:nvSpPr>
          <p:spPr>
            <a:xfrm>
              <a:off x="19126612" y="1587296"/>
              <a:ext cx="977488" cy="90886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7</a:t>
              </a:r>
              <a:endPara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72979490-D04E-4D5C-8D8F-F8B589707BF6}"/>
                </a:ext>
              </a:extLst>
            </p:cNvPr>
            <p:cNvSpPr/>
            <p:nvPr/>
          </p:nvSpPr>
          <p:spPr>
            <a:xfrm>
              <a:off x="14285221" y="1587296"/>
              <a:ext cx="977488" cy="90886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5</a:t>
              </a:r>
              <a:endPara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4E8D445C-3C35-4880-8C26-F2A43FB458BA}"/>
                </a:ext>
              </a:extLst>
            </p:cNvPr>
            <p:cNvSpPr/>
            <p:nvPr/>
          </p:nvSpPr>
          <p:spPr>
            <a:xfrm>
              <a:off x="8370641" y="1587296"/>
              <a:ext cx="977488" cy="90886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rgbClr val="00B050"/>
                </a:gs>
              </a:gsLst>
              <a:path path="circle">
                <a:fillToRect l="50000" t="-80000" r="50000" b="180000"/>
              </a:path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3</a:t>
              </a:r>
              <a:endPara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7278B527-FA72-45E2-B2EE-9ACE9324A048}"/>
                </a:ext>
              </a:extLst>
            </p:cNvPr>
            <p:cNvSpPr/>
            <p:nvPr/>
          </p:nvSpPr>
          <p:spPr>
            <a:xfrm>
              <a:off x="5461202" y="1587296"/>
              <a:ext cx="977488" cy="90886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rgbClr val="FF0000"/>
                </a:gs>
              </a:gsLst>
              <a:path path="circle">
                <a:fillToRect l="50000" t="-80000" r="50000" b="180000"/>
              </a:path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360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1</a:t>
              </a:r>
              <a:endParaRPr lang="ko-KR" altLang="en-US" sz="360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96522BA8-0A77-44A7-8E44-66F254044792}"/>
                </a:ext>
              </a:extLst>
            </p:cNvPr>
            <p:cNvSpPr/>
            <p:nvPr/>
          </p:nvSpPr>
          <p:spPr>
            <a:xfrm>
              <a:off x="5461202" y="5711689"/>
              <a:ext cx="977488" cy="90886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rgbClr val="FF0000"/>
                </a:gs>
              </a:gsLst>
              <a:path path="circle">
                <a:fillToRect l="50000" t="-80000" r="50000" b="180000"/>
              </a:path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2</a:t>
              </a:r>
              <a:endPara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2419228D-F9AD-4ABC-9AFB-EEAF2F062E3F}"/>
                </a:ext>
              </a:extLst>
            </p:cNvPr>
            <p:cNvSpPr/>
            <p:nvPr/>
          </p:nvSpPr>
          <p:spPr>
            <a:xfrm>
              <a:off x="8370641" y="5673566"/>
              <a:ext cx="977488" cy="90886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rgbClr val="00B050"/>
                </a:gs>
              </a:gsLst>
              <a:path path="circle">
                <a:fillToRect l="50000" t="-80000" r="50000" b="180000"/>
              </a:path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4</a:t>
              </a:r>
              <a:endPara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B3F25705-5463-4942-B9EF-88D265239722}"/>
                </a:ext>
              </a:extLst>
            </p:cNvPr>
            <p:cNvSpPr/>
            <p:nvPr/>
          </p:nvSpPr>
          <p:spPr>
            <a:xfrm>
              <a:off x="14285221" y="5747548"/>
              <a:ext cx="977488" cy="90886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1"/>
                </a:gs>
              </a:gsLst>
              <a:path path="circle">
                <a:fillToRect l="50000" t="-80000" r="50000" b="180000"/>
              </a:path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6</a:t>
              </a:r>
              <a:endPara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161CF8E1-8BF3-43E1-9506-DAB89EFE9FA5}"/>
                </a:ext>
              </a:extLst>
            </p:cNvPr>
            <p:cNvSpPr/>
            <p:nvPr/>
          </p:nvSpPr>
          <p:spPr>
            <a:xfrm>
              <a:off x="19126612" y="5750316"/>
              <a:ext cx="977488" cy="908864"/>
            </a:xfrm>
            <a:prstGeom prst="flowChartConnector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Microsoft Himalaya" panose="01010100010101010101" pitchFamily="2" charset="0"/>
                </a:rPr>
                <a:t>8</a:t>
              </a:r>
              <a:endParaRPr lang="ko-KR" altLang="en-US" sz="3600"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367FE77-41A2-4EB8-93BF-06160A9EBE50}"/>
                </a:ext>
              </a:extLst>
            </p:cNvPr>
            <p:cNvCxnSpPr>
              <a:stCxn id="23" idx="4"/>
            </p:cNvCxnSpPr>
            <p:nvPr/>
          </p:nvCxnSpPr>
          <p:spPr>
            <a:xfrm>
              <a:off x="5949946" y="2496160"/>
              <a:ext cx="2619" cy="9191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A47AA96-8100-40CF-9B0D-E6A042C11DC1}"/>
                </a:ext>
              </a:extLst>
            </p:cNvPr>
            <p:cNvCxnSpPr/>
            <p:nvPr/>
          </p:nvCxnSpPr>
          <p:spPr>
            <a:xfrm>
              <a:off x="8856766" y="2496160"/>
              <a:ext cx="2619" cy="9191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3B21CBB-4662-4205-9599-F17C8AE85311}"/>
                </a:ext>
              </a:extLst>
            </p:cNvPr>
            <p:cNvCxnSpPr/>
            <p:nvPr/>
          </p:nvCxnSpPr>
          <p:spPr>
            <a:xfrm>
              <a:off x="14791531" y="2496160"/>
              <a:ext cx="2619" cy="9191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43C4C6F-8536-4DFD-9E14-12AD9AE07F51}"/>
                </a:ext>
              </a:extLst>
            </p:cNvPr>
            <p:cNvCxnSpPr/>
            <p:nvPr/>
          </p:nvCxnSpPr>
          <p:spPr>
            <a:xfrm>
              <a:off x="19612737" y="2496160"/>
              <a:ext cx="2619" cy="9191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26DFD1B-8ADC-4066-BD54-748F0353F7FA}"/>
                </a:ext>
              </a:extLst>
            </p:cNvPr>
            <p:cNvCxnSpPr/>
            <p:nvPr/>
          </p:nvCxnSpPr>
          <p:spPr>
            <a:xfrm>
              <a:off x="5949946" y="4771555"/>
              <a:ext cx="2619" cy="9191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FD3D949-5B43-49C4-9DCE-CF77792EB12C}"/>
                </a:ext>
              </a:extLst>
            </p:cNvPr>
            <p:cNvCxnSpPr/>
            <p:nvPr/>
          </p:nvCxnSpPr>
          <p:spPr>
            <a:xfrm>
              <a:off x="8856766" y="4771555"/>
              <a:ext cx="2619" cy="9191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2410ECB-C9CF-472E-961E-DB7350BFC06D}"/>
                </a:ext>
              </a:extLst>
            </p:cNvPr>
            <p:cNvCxnSpPr/>
            <p:nvPr/>
          </p:nvCxnSpPr>
          <p:spPr>
            <a:xfrm>
              <a:off x="14791531" y="4771555"/>
              <a:ext cx="2619" cy="9191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BF18866-1EC7-40F6-93D8-AF4C0E81523E}"/>
                </a:ext>
              </a:extLst>
            </p:cNvPr>
            <p:cNvCxnSpPr/>
            <p:nvPr/>
          </p:nvCxnSpPr>
          <p:spPr>
            <a:xfrm>
              <a:off x="19612867" y="4771555"/>
              <a:ext cx="2619" cy="9191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6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RxJava </a:t>
            </a:r>
            <a:r>
              <a:rPr lang="ko-KR" altLang="en-US" sz="8000" b="1" spc="-300">
                <a:solidFill>
                  <a:schemeClr val="tx2"/>
                </a:solidFill>
              </a:rPr>
              <a:t>프로젝트 환경 구축</a:t>
            </a:r>
            <a:endParaRPr lang="ko-KR" altLang="en-US" sz="8000" b="1" spc="-3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RxJava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프로젝트 환경 구축 순서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E435B0-E60C-4FF6-BCA9-698DBF07EAAC}"/>
              </a:ext>
            </a:extLst>
          </p:cNvPr>
          <p:cNvSpPr txBox="1">
            <a:spLocks/>
          </p:cNvSpPr>
          <p:nvPr/>
        </p:nvSpPr>
        <p:spPr>
          <a:xfrm>
            <a:off x="685799" y="3776751"/>
            <a:ext cx="22984887" cy="596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b="1" spc="-300">
                <a:solidFill>
                  <a:schemeClr val="tx2"/>
                </a:solidFill>
              </a:rPr>
              <a:t>JDK </a:t>
            </a:r>
            <a:r>
              <a:rPr lang="ko-KR" altLang="en-US" sz="3600" b="1" spc="-300">
                <a:solidFill>
                  <a:schemeClr val="tx2"/>
                </a:solidFill>
              </a:rPr>
              <a:t>설치</a:t>
            </a:r>
            <a:r>
              <a:rPr lang="en-US" altLang="ko-KR" sz="3600" b="1" spc="-300">
                <a:solidFill>
                  <a:schemeClr val="tx2"/>
                </a:solidFill>
              </a:rPr>
              <a:t>(1.8 </a:t>
            </a:r>
            <a:r>
              <a:rPr lang="ko-KR" altLang="en-US" sz="3600" b="1" spc="-300">
                <a:solidFill>
                  <a:schemeClr val="tx2"/>
                </a:solidFill>
              </a:rPr>
              <a:t>이상의 </a:t>
            </a:r>
            <a:r>
              <a:rPr lang="en-US" altLang="ko-KR" sz="3600" b="1" spc="-300">
                <a:solidFill>
                  <a:schemeClr val="tx2"/>
                </a:solidFill>
              </a:rPr>
              <a:t>JDK</a:t>
            </a:r>
            <a:r>
              <a:rPr lang="ko-KR" altLang="en-US" sz="3600" b="1" spc="-300">
                <a:solidFill>
                  <a:schemeClr val="tx2"/>
                </a:solidFill>
              </a:rPr>
              <a:t>가 설치 되어 있다고 가정함</a:t>
            </a:r>
            <a:r>
              <a:rPr lang="en-US" altLang="ko-KR" sz="3600" b="1" spc="-300">
                <a:solidFill>
                  <a:schemeClr val="tx2"/>
                </a:solidFill>
              </a:rPr>
              <a:t>) </a:t>
            </a:r>
            <a:endParaRPr lang="ko-KR" altLang="en-US" sz="3600" b="1" spc="-300" dirty="0">
              <a:solidFill>
                <a:schemeClr val="tx2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D9F3939-F3CD-4A7D-9095-EE3DF91E27E9}"/>
              </a:ext>
            </a:extLst>
          </p:cNvPr>
          <p:cNvSpPr txBox="1">
            <a:spLocks/>
          </p:cNvSpPr>
          <p:nvPr/>
        </p:nvSpPr>
        <p:spPr>
          <a:xfrm>
            <a:off x="685799" y="4885573"/>
            <a:ext cx="22984887" cy="596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b="1" spc="-300">
                <a:solidFill>
                  <a:schemeClr val="tx2"/>
                </a:solidFill>
              </a:rPr>
              <a:t>IDE </a:t>
            </a:r>
            <a:r>
              <a:rPr lang="ko-KR" altLang="en-US" sz="3600" b="1" spc="-300">
                <a:solidFill>
                  <a:schemeClr val="tx2"/>
                </a:solidFill>
              </a:rPr>
              <a:t>다운로드 및 설치</a:t>
            </a:r>
            <a:r>
              <a:rPr lang="en-US" altLang="ko-KR" sz="3600" b="1" spc="-300">
                <a:solidFill>
                  <a:schemeClr val="tx2"/>
                </a:solidFill>
              </a:rPr>
              <a:t> </a:t>
            </a:r>
            <a:endParaRPr lang="ko-KR" altLang="en-US" sz="3600" b="1" spc="-300" dirty="0">
              <a:solidFill>
                <a:schemeClr val="tx2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91EEB6C-E2F7-4F5C-B89C-B88433A8FD14}"/>
              </a:ext>
            </a:extLst>
          </p:cNvPr>
          <p:cNvSpPr txBox="1">
            <a:spLocks/>
          </p:cNvSpPr>
          <p:nvPr/>
        </p:nvSpPr>
        <p:spPr>
          <a:xfrm>
            <a:off x="685799" y="6117806"/>
            <a:ext cx="22984887" cy="596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b="1" spc="-300">
                <a:solidFill>
                  <a:schemeClr val="tx2"/>
                </a:solidFill>
              </a:rPr>
              <a:t>IDE</a:t>
            </a:r>
            <a:r>
              <a:rPr lang="ko-KR" altLang="en-US" sz="3600" b="1" spc="-300">
                <a:solidFill>
                  <a:schemeClr val="tx2"/>
                </a:solidFill>
              </a:rPr>
              <a:t>에 프로젝트 생성</a:t>
            </a:r>
            <a:r>
              <a:rPr lang="en-US" altLang="ko-KR" sz="3600" b="1" spc="-300">
                <a:solidFill>
                  <a:schemeClr val="tx2"/>
                </a:solidFill>
              </a:rPr>
              <a:t> </a:t>
            </a:r>
            <a:endParaRPr lang="ko-KR" altLang="en-US" sz="3600" b="1" spc="-300" dirty="0">
              <a:solidFill>
                <a:schemeClr val="tx2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F09D103-B3A4-49BF-9460-9E74E8845975}"/>
              </a:ext>
            </a:extLst>
          </p:cNvPr>
          <p:cNvSpPr txBox="1">
            <a:spLocks/>
          </p:cNvSpPr>
          <p:nvPr/>
        </p:nvSpPr>
        <p:spPr>
          <a:xfrm>
            <a:off x="685799" y="7350039"/>
            <a:ext cx="22984887" cy="596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b="1" spc="-300">
                <a:solidFill>
                  <a:schemeClr val="tx2"/>
                </a:solidFill>
              </a:rPr>
              <a:t>RxJava</a:t>
            </a:r>
            <a:r>
              <a:rPr lang="ko-KR" altLang="en-US" sz="3600" b="1" spc="-300">
                <a:solidFill>
                  <a:schemeClr val="tx2"/>
                </a:solidFill>
              </a:rPr>
              <a:t>를 위한 의존 라이브러리 설치</a:t>
            </a:r>
            <a:r>
              <a:rPr lang="en-US" altLang="ko-KR" sz="3600" b="1" spc="-300">
                <a:solidFill>
                  <a:schemeClr val="tx2"/>
                </a:solidFill>
              </a:rPr>
              <a:t> </a:t>
            </a:r>
            <a:endParaRPr lang="ko-KR" altLang="en-US" sz="3600" b="1" spc="-300" dirty="0">
              <a:solidFill>
                <a:schemeClr val="tx2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362FC6B-D5C2-47BB-A8BE-857F223558BA}"/>
              </a:ext>
            </a:extLst>
          </p:cNvPr>
          <p:cNvSpPr txBox="1">
            <a:spLocks/>
          </p:cNvSpPr>
          <p:nvPr/>
        </p:nvSpPr>
        <p:spPr>
          <a:xfrm>
            <a:off x="685799" y="8582272"/>
            <a:ext cx="22984887" cy="5965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3600" b="1" spc="-300">
                <a:solidFill>
                  <a:schemeClr val="tx2"/>
                </a:solidFill>
              </a:rPr>
              <a:t>정상적으로 동작하는지 </a:t>
            </a:r>
            <a:r>
              <a:rPr lang="en-US" altLang="ko-KR" sz="3600" b="1" spc="-300">
                <a:solidFill>
                  <a:schemeClr val="tx2"/>
                </a:solidFill>
              </a:rPr>
              <a:t>Hello RxJava </a:t>
            </a:r>
            <a:r>
              <a:rPr lang="ko-KR" altLang="en-US" sz="3600" b="1" spc="-300">
                <a:solidFill>
                  <a:schemeClr val="tx2"/>
                </a:solidFill>
              </a:rPr>
              <a:t>코드 작성 및 실행</a:t>
            </a:r>
            <a:r>
              <a:rPr lang="en-US" altLang="ko-KR" sz="3600" b="1" spc="-300">
                <a:solidFill>
                  <a:schemeClr val="tx2"/>
                </a:solidFill>
              </a:rPr>
              <a:t> </a:t>
            </a:r>
            <a:endParaRPr lang="ko-KR" altLang="en-US" sz="3600" b="1" spc="-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RxJava </a:t>
            </a:r>
            <a:r>
              <a:rPr lang="ko-KR" altLang="en-US" sz="8000" b="1" spc="-300">
                <a:solidFill>
                  <a:schemeClr val="tx2"/>
                </a:solidFill>
              </a:rPr>
              <a:t>프로젝트 환경 구축</a:t>
            </a:r>
            <a:endParaRPr lang="ko-KR" altLang="en-US" sz="8000" b="1" spc="-3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RxJava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프로젝트 환경 구축 순서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D9F3939-F3CD-4A7D-9095-EE3DF91E27E9}"/>
              </a:ext>
            </a:extLst>
          </p:cNvPr>
          <p:cNvSpPr txBox="1">
            <a:spLocks/>
          </p:cNvSpPr>
          <p:nvPr/>
        </p:nvSpPr>
        <p:spPr>
          <a:xfrm>
            <a:off x="685799" y="3233341"/>
            <a:ext cx="22984887" cy="5965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b="1" spc="-300">
                <a:solidFill>
                  <a:schemeClr val="tx2"/>
                </a:solidFill>
              </a:rPr>
              <a:t>IDE </a:t>
            </a:r>
            <a:r>
              <a:rPr lang="ko-KR" altLang="en-US" sz="3600" b="1" spc="-300">
                <a:solidFill>
                  <a:schemeClr val="tx2"/>
                </a:solidFill>
              </a:rPr>
              <a:t>다운로드 및 설치</a:t>
            </a:r>
            <a:endParaRPr lang="en-US" altLang="ko-KR" sz="3600" b="1" spc="-300">
              <a:solidFill>
                <a:schemeClr val="tx2"/>
              </a:solidFill>
            </a:endParaRPr>
          </a:p>
          <a:p>
            <a:pPr marL="1485580" lvl="1" indent="-571500">
              <a:buFont typeface="Wingdings" panose="05000000000000000000" pitchFamily="2" charset="2"/>
              <a:buChar char="Ø"/>
            </a:pPr>
            <a:r>
              <a:rPr lang="en-US" altLang="ko-KR" sz="100" b="1" spc="-300">
                <a:solidFill>
                  <a:schemeClr val="tx2"/>
                </a:solidFill>
              </a:rPr>
              <a:t> </a:t>
            </a:r>
            <a:endParaRPr lang="ko-KR" altLang="en-US" sz="100" b="1" spc="-300" dirty="0">
              <a:solidFill>
                <a:schemeClr val="tx2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72B24D8-1479-448B-8244-880D62D4947A}"/>
              </a:ext>
            </a:extLst>
          </p:cNvPr>
          <p:cNvSpPr txBox="1">
            <a:spLocks/>
          </p:cNvSpPr>
          <p:nvPr/>
        </p:nvSpPr>
        <p:spPr>
          <a:xfrm>
            <a:off x="1248508" y="4179854"/>
            <a:ext cx="22422178" cy="5965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JetBrain</a:t>
            </a:r>
            <a:r>
              <a:rPr lang="ko-KR" altLang="en-US" sz="3600" b="1" spc="-300">
                <a:solidFill>
                  <a:srgbClr val="0070C0"/>
                </a:solidFill>
              </a:rPr>
              <a:t>의 </a:t>
            </a:r>
            <a:r>
              <a:rPr lang="en-US" altLang="ko-KR" sz="3600" b="1" spc="-300">
                <a:solidFill>
                  <a:srgbClr val="0070C0"/>
                </a:solidFill>
              </a:rPr>
              <a:t>IntelliJ IDE </a:t>
            </a:r>
            <a:r>
              <a:rPr lang="ko-KR" altLang="en-US" sz="3600" b="1" spc="-300">
                <a:solidFill>
                  <a:srgbClr val="0070C0"/>
                </a:solidFill>
              </a:rPr>
              <a:t>다운로드 및 설치 </a:t>
            </a:r>
            <a:r>
              <a:rPr lang="en-US" altLang="ko-KR" sz="3600" b="1" spc="-300">
                <a:solidFill>
                  <a:srgbClr val="0070C0"/>
                </a:solidFill>
              </a:rPr>
              <a:t>: </a:t>
            </a:r>
            <a:r>
              <a:rPr lang="en-US" altLang="ko-KR" sz="360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pPr marL="1485580" lvl="1" indent="-571500">
              <a:buFont typeface="Wingdings" panose="05000000000000000000" pitchFamily="2" charset="2"/>
              <a:buChar char="Ø"/>
            </a:pPr>
            <a:r>
              <a:rPr lang="en-US" altLang="ko-KR" sz="100" b="1" spc="-300">
                <a:solidFill>
                  <a:srgbClr val="0070C0"/>
                </a:solidFill>
              </a:rPr>
              <a:t> </a:t>
            </a:r>
            <a:endParaRPr lang="ko-KR" altLang="en-US" sz="100" b="1" spc="-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RxJava </a:t>
            </a:r>
            <a:r>
              <a:rPr lang="ko-KR" altLang="en-US" sz="8000" b="1" spc="-300">
                <a:solidFill>
                  <a:schemeClr val="tx2"/>
                </a:solidFill>
              </a:rPr>
              <a:t>프로젝트 환경 구축</a:t>
            </a:r>
            <a:endParaRPr lang="ko-KR" altLang="en-US" sz="8000" b="1" spc="-3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RxJava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프로젝트 환경 구축 순서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D9F3939-F3CD-4A7D-9095-EE3DF91E27E9}"/>
              </a:ext>
            </a:extLst>
          </p:cNvPr>
          <p:cNvSpPr txBox="1">
            <a:spLocks/>
          </p:cNvSpPr>
          <p:nvPr/>
        </p:nvSpPr>
        <p:spPr>
          <a:xfrm>
            <a:off x="685799" y="3233341"/>
            <a:ext cx="22984887" cy="5965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b="1" spc="-300">
                <a:solidFill>
                  <a:schemeClr val="tx2"/>
                </a:solidFill>
              </a:rPr>
              <a:t>IDE</a:t>
            </a:r>
            <a:r>
              <a:rPr lang="ko-KR" altLang="en-US" sz="3600" b="1" spc="-300">
                <a:solidFill>
                  <a:schemeClr val="tx2"/>
                </a:solidFill>
              </a:rPr>
              <a:t>에 프로젝트 생성</a:t>
            </a:r>
            <a:endParaRPr lang="en-US" altLang="ko-KR" sz="3600" b="1" spc="-300">
              <a:solidFill>
                <a:schemeClr val="tx2"/>
              </a:solidFill>
            </a:endParaRPr>
          </a:p>
          <a:p>
            <a:pPr marL="1485580" lvl="1" indent="-571500">
              <a:buFont typeface="Wingdings" panose="05000000000000000000" pitchFamily="2" charset="2"/>
              <a:buChar char="Ø"/>
            </a:pPr>
            <a:r>
              <a:rPr lang="en-US" altLang="ko-KR" sz="100" b="1" spc="-300">
                <a:solidFill>
                  <a:schemeClr val="tx2"/>
                </a:solidFill>
              </a:rPr>
              <a:t> </a:t>
            </a:r>
            <a:endParaRPr lang="ko-KR" altLang="en-US" sz="100" b="1" spc="-300" dirty="0">
              <a:solidFill>
                <a:schemeClr val="tx2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72B24D8-1479-448B-8244-880D62D4947A}"/>
              </a:ext>
            </a:extLst>
          </p:cNvPr>
          <p:cNvSpPr txBox="1">
            <a:spLocks/>
          </p:cNvSpPr>
          <p:nvPr/>
        </p:nvSpPr>
        <p:spPr>
          <a:xfrm>
            <a:off x="1248508" y="4179854"/>
            <a:ext cx="22422178" cy="30650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File &gt; New &gt; Project &gt; Gradle  </a:t>
            </a:r>
            <a:r>
              <a:rPr lang="ko-KR" altLang="en-US" sz="3600" b="1" spc="-300">
                <a:solidFill>
                  <a:srgbClr val="0070C0"/>
                </a:solidFill>
              </a:rPr>
              <a:t>프로젝트 선택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 spc="-300">
                <a:solidFill>
                  <a:srgbClr val="0070C0"/>
                </a:solidFill>
              </a:rPr>
              <a:t>프로젝트 이름 및 프로젝트 경로 지정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[Finish] </a:t>
            </a:r>
            <a:r>
              <a:rPr lang="ko-KR" altLang="en-US" sz="3600" b="1" spc="-300">
                <a:solidFill>
                  <a:srgbClr val="0070C0"/>
                </a:solidFill>
              </a:rPr>
              <a:t>버튼 클릭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3600" b="1" spc="-300">
              <a:solidFill>
                <a:srgbClr val="0070C0"/>
              </a:solidFill>
            </a:endParaRPr>
          </a:p>
          <a:p>
            <a:pPr marL="1485580" lvl="1" indent="-571500">
              <a:buFont typeface="Wingdings" panose="05000000000000000000" pitchFamily="2" charset="2"/>
              <a:buChar char="Ø"/>
            </a:pPr>
            <a:r>
              <a:rPr lang="en-US" altLang="ko-KR" sz="100" b="1" spc="-300">
                <a:solidFill>
                  <a:srgbClr val="0070C0"/>
                </a:solidFill>
              </a:rPr>
              <a:t> </a:t>
            </a:r>
            <a:endParaRPr lang="ko-KR" altLang="en-US" sz="100" b="1" spc="-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3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RxJava </a:t>
            </a:r>
            <a:r>
              <a:rPr lang="ko-KR" altLang="en-US" sz="8000" b="1" spc="-300">
                <a:solidFill>
                  <a:schemeClr val="tx2"/>
                </a:solidFill>
              </a:rPr>
              <a:t>프로젝트 환경 구축</a:t>
            </a:r>
            <a:endParaRPr lang="ko-KR" altLang="en-US" sz="8000" b="1" spc="-3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RxJava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프로젝트 환경 구축 순서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D9F3939-F3CD-4A7D-9095-EE3DF91E27E9}"/>
              </a:ext>
            </a:extLst>
          </p:cNvPr>
          <p:cNvSpPr txBox="1">
            <a:spLocks/>
          </p:cNvSpPr>
          <p:nvPr/>
        </p:nvSpPr>
        <p:spPr>
          <a:xfrm>
            <a:off x="685799" y="3233341"/>
            <a:ext cx="22984887" cy="5965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b="1" spc="-300">
                <a:solidFill>
                  <a:schemeClr val="tx2"/>
                </a:solidFill>
              </a:rPr>
              <a:t>RxJava</a:t>
            </a:r>
            <a:r>
              <a:rPr lang="ko-KR" altLang="en-US" sz="3600" b="1" spc="-300">
                <a:solidFill>
                  <a:schemeClr val="tx2"/>
                </a:solidFill>
              </a:rPr>
              <a:t>를 위한 의존 라이브러리 설치</a:t>
            </a:r>
            <a:endParaRPr lang="en-US" altLang="ko-KR" sz="3600" b="1" spc="-300">
              <a:solidFill>
                <a:schemeClr val="tx2"/>
              </a:solidFill>
            </a:endParaRPr>
          </a:p>
          <a:p>
            <a:pPr marL="1485580" lvl="1" indent="-571500">
              <a:buFont typeface="Wingdings" panose="05000000000000000000" pitchFamily="2" charset="2"/>
              <a:buChar char="Ø"/>
            </a:pPr>
            <a:r>
              <a:rPr lang="en-US" altLang="ko-KR" sz="100" b="1" spc="-300">
                <a:solidFill>
                  <a:schemeClr val="tx2"/>
                </a:solidFill>
              </a:rPr>
              <a:t> </a:t>
            </a:r>
            <a:endParaRPr lang="ko-KR" altLang="en-US" sz="100" b="1" spc="-300" dirty="0">
              <a:solidFill>
                <a:schemeClr val="tx2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72B24D8-1479-448B-8244-880D62D4947A}"/>
              </a:ext>
            </a:extLst>
          </p:cNvPr>
          <p:cNvSpPr txBox="1">
            <a:spLocks/>
          </p:cNvSpPr>
          <p:nvPr/>
        </p:nvSpPr>
        <p:spPr>
          <a:xfrm>
            <a:off x="1248508" y="4179854"/>
            <a:ext cx="22422178" cy="16934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Gradle </a:t>
            </a:r>
            <a:r>
              <a:rPr lang="ko-KR" altLang="en-US" sz="3600" b="1" spc="-300">
                <a:solidFill>
                  <a:srgbClr val="0070C0"/>
                </a:solidFill>
              </a:rPr>
              <a:t>설정 파일에 </a:t>
            </a:r>
            <a:r>
              <a:rPr lang="en-US" altLang="ko-KR" sz="3600" b="1" spc="-300">
                <a:solidFill>
                  <a:srgbClr val="0070C0"/>
                </a:solidFill>
              </a:rPr>
              <a:t>RxJava 2 </a:t>
            </a:r>
            <a:r>
              <a:rPr lang="ko-KR" altLang="en-US" sz="3600" b="1" spc="-300">
                <a:solidFill>
                  <a:srgbClr val="0070C0"/>
                </a:solidFill>
              </a:rPr>
              <a:t>의존 라이브러리 추가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r>
              <a:rPr lang="en-US" altLang="ko-KR" sz="3600" b="1" spc="-300">
                <a:solidFill>
                  <a:srgbClr val="0070C0"/>
                </a:solidFill>
              </a:rPr>
              <a:t>  </a:t>
            </a:r>
          </a:p>
          <a:p>
            <a:r>
              <a:rPr lang="en-US" altLang="ko-KR" sz="3600" b="1" spc="-300">
                <a:solidFill>
                  <a:srgbClr val="0070C0"/>
                </a:solidFill>
              </a:rPr>
              <a:t>     </a:t>
            </a:r>
            <a:r>
              <a:rPr lang="en-US" altLang="ko-KR" sz="3600" b="1" spc="-300">
                <a:solidFill>
                  <a:schemeClr val="tx2"/>
                </a:solidFill>
              </a:rPr>
              <a:t>compile group: 'io.reactivex.rxjava2', name: 'rxjava', version: '2.2.6'</a:t>
            </a:r>
          </a:p>
          <a:p>
            <a:pPr marL="1485580" lvl="1" indent="-571500">
              <a:buFont typeface="Wingdings" panose="05000000000000000000" pitchFamily="2" charset="2"/>
              <a:buChar char="Ø"/>
            </a:pPr>
            <a:r>
              <a:rPr lang="en-US" altLang="ko-KR" sz="100" b="1" spc="-300">
                <a:solidFill>
                  <a:srgbClr val="0070C0"/>
                </a:solidFill>
              </a:rPr>
              <a:t> </a:t>
            </a:r>
            <a:endParaRPr lang="ko-KR" altLang="en-US" sz="100" b="1" spc="-300" dirty="0">
              <a:solidFill>
                <a:srgbClr val="0070C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5D35DB7-1240-48C9-B072-57531950040B}"/>
              </a:ext>
            </a:extLst>
          </p:cNvPr>
          <p:cNvSpPr txBox="1">
            <a:spLocks/>
          </p:cNvSpPr>
          <p:nvPr/>
        </p:nvSpPr>
        <p:spPr>
          <a:xfrm>
            <a:off x="1248508" y="6328281"/>
            <a:ext cx="22422178" cy="8286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 spc="-300">
                <a:solidFill>
                  <a:srgbClr val="0070C0"/>
                </a:solidFill>
              </a:rPr>
              <a:t>의존 라이브러리 추가 시</a:t>
            </a:r>
            <a:r>
              <a:rPr lang="en-US" altLang="ko-KR" sz="3600" b="1" spc="-300">
                <a:solidFill>
                  <a:srgbClr val="0070C0"/>
                </a:solidFill>
              </a:rPr>
              <a:t>, </a:t>
            </a:r>
            <a:r>
              <a:rPr lang="ko-KR" altLang="en-US" sz="3600" b="1" spc="-300">
                <a:solidFill>
                  <a:srgbClr val="0070C0"/>
                </a:solidFill>
              </a:rPr>
              <a:t>자동 </a:t>
            </a:r>
            <a:r>
              <a:rPr lang="en-US" altLang="ko-KR" sz="3600" b="1" spc="-300">
                <a:solidFill>
                  <a:srgbClr val="0070C0"/>
                </a:solidFill>
              </a:rPr>
              <a:t>import </a:t>
            </a:r>
            <a:r>
              <a:rPr lang="ko-KR" altLang="en-US" sz="3600" b="1" spc="-300">
                <a:solidFill>
                  <a:srgbClr val="0070C0"/>
                </a:solidFill>
              </a:rPr>
              <a:t>설정</a:t>
            </a:r>
            <a:endParaRPr lang="ko-KR" altLang="en-US" sz="100" b="1" spc="-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1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RxJava </a:t>
            </a:r>
            <a:r>
              <a:rPr lang="ko-KR" altLang="en-US" sz="8000" b="1" spc="-300">
                <a:solidFill>
                  <a:schemeClr val="tx2"/>
                </a:solidFill>
              </a:rPr>
              <a:t>프로젝트 환경 구축</a:t>
            </a:r>
            <a:endParaRPr lang="ko-KR" altLang="en-US" sz="8000" b="1" spc="-3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RxJava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프로젝트 환경 구축 순서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D9F3939-F3CD-4A7D-9095-EE3DF91E27E9}"/>
              </a:ext>
            </a:extLst>
          </p:cNvPr>
          <p:cNvSpPr txBox="1">
            <a:spLocks/>
          </p:cNvSpPr>
          <p:nvPr/>
        </p:nvSpPr>
        <p:spPr>
          <a:xfrm>
            <a:off x="685799" y="3233341"/>
            <a:ext cx="22984887" cy="5965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sz="3600" b="1" spc="-300">
                <a:solidFill>
                  <a:schemeClr val="tx2"/>
                </a:solidFill>
              </a:rPr>
              <a:t>Hello RxJava </a:t>
            </a:r>
            <a:r>
              <a:rPr lang="ko-KR" altLang="en-US" sz="3600" b="1" spc="-300">
                <a:solidFill>
                  <a:schemeClr val="tx2"/>
                </a:solidFill>
              </a:rPr>
              <a:t>코드 작성 및 실행</a:t>
            </a:r>
            <a:endParaRPr lang="en-US" altLang="ko-KR" sz="3600" b="1" spc="-300">
              <a:solidFill>
                <a:schemeClr val="tx2"/>
              </a:solidFill>
            </a:endParaRPr>
          </a:p>
          <a:p>
            <a:endParaRPr lang="en-US" altLang="ko-KR" sz="3600" b="1" spc="-300">
              <a:solidFill>
                <a:schemeClr val="tx2"/>
              </a:solidFill>
            </a:endParaRPr>
          </a:p>
          <a:p>
            <a:pPr marL="1485580" lvl="1" indent="-571500">
              <a:buFont typeface="Wingdings" panose="05000000000000000000" pitchFamily="2" charset="2"/>
              <a:buChar char="Ø"/>
            </a:pPr>
            <a:r>
              <a:rPr lang="en-US" altLang="ko-KR" sz="100" b="1" spc="-300">
                <a:solidFill>
                  <a:schemeClr val="tx2"/>
                </a:solidFill>
              </a:rPr>
              <a:t> </a:t>
            </a:r>
            <a:endParaRPr lang="ko-KR" altLang="en-US" sz="100" b="1" spc="-300" dirty="0">
              <a:solidFill>
                <a:schemeClr val="tx2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9059C11-DA77-46F1-B1EC-CEBB931713C5}"/>
              </a:ext>
            </a:extLst>
          </p:cNvPr>
          <p:cNvSpPr txBox="1">
            <a:spLocks/>
          </p:cNvSpPr>
          <p:nvPr/>
        </p:nvSpPr>
        <p:spPr>
          <a:xfrm>
            <a:off x="1459523" y="4201005"/>
            <a:ext cx="22211163" cy="50309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[Alt + 1]</a:t>
            </a:r>
            <a:r>
              <a:rPr lang="ko-KR" altLang="en-US" sz="3600" b="1" spc="-300">
                <a:solidFill>
                  <a:srgbClr val="0070C0"/>
                </a:solidFill>
              </a:rPr>
              <a:t>을 눌러 프로젝트 뷰로 포커스 이동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 spc="-300">
                <a:solidFill>
                  <a:srgbClr val="0070C0"/>
                </a:solidFill>
              </a:rPr>
              <a:t>패키지 추가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[Alt + insert]</a:t>
            </a:r>
            <a:r>
              <a:rPr lang="ko-KR" altLang="en-US" sz="3600" b="1" spc="-300">
                <a:solidFill>
                  <a:srgbClr val="0070C0"/>
                </a:solidFill>
              </a:rPr>
              <a:t>를 눌러서 </a:t>
            </a:r>
            <a:r>
              <a:rPr lang="en-US" altLang="ko-KR" sz="3600" b="1" spc="-300">
                <a:solidFill>
                  <a:srgbClr val="0070C0"/>
                </a:solidFill>
              </a:rPr>
              <a:t>Java Class </a:t>
            </a:r>
            <a:r>
              <a:rPr lang="ko-KR" altLang="en-US" sz="3600" b="1" spc="-300">
                <a:solidFill>
                  <a:srgbClr val="0070C0"/>
                </a:solidFill>
              </a:rPr>
              <a:t>생성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Hello RxJava </a:t>
            </a:r>
            <a:r>
              <a:rPr lang="ko-KR" altLang="en-US" sz="3600" b="1" spc="-300">
                <a:solidFill>
                  <a:srgbClr val="0070C0"/>
                </a:solidFill>
              </a:rPr>
              <a:t>코드 작성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3600" b="1" spc="-30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[Ctrl + Shift + F10]</a:t>
            </a:r>
            <a:r>
              <a:rPr lang="ko-KR" altLang="en-US" sz="3600" b="1" spc="-300">
                <a:solidFill>
                  <a:srgbClr val="0070C0"/>
                </a:solidFill>
              </a:rPr>
              <a:t>을 눌러서 </a:t>
            </a:r>
            <a:r>
              <a:rPr lang="en-US" altLang="ko-KR" sz="3600" b="1" spc="-300">
                <a:solidFill>
                  <a:srgbClr val="0070C0"/>
                </a:solidFill>
              </a:rPr>
              <a:t>Hello RxJava </a:t>
            </a:r>
            <a:r>
              <a:rPr lang="ko-KR" altLang="en-US" sz="3600" b="1" spc="-300">
                <a:solidFill>
                  <a:srgbClr val="0070C0"/>
                </a:solidFill>
              </a:rPr>
              <a:t>코드 실행</a:t>
            </a:r>
            <a:endParaRPr lang="en-US" altLang="ko-KR" sz="3600" b="1" spc="-300">
              <a:solidFill>
                <a:srgbClr val="0070C0"/>
              </a:solidFill>
            </a:endParaRPr>
          </a:p>
          <a:p>
            <a:endParaRPr lang="en-US" altLang="ko-KR" sz="3600" b="1" spc="-300">
              <a:solidFill>
                <a:srgbClr val="0070C0"/>
              </a:solidFill>
            </a:endParaRPr>
          </a:p>
          <a:p>
            <a:pPr marL="1485580" lvl="1" indent="-571500">
              <a:buFont typeface="Wingdings" panose="05000000000000000000" pitchFamily="2" charset="2"/>
              <a:buChar char="Ø"/>
            </a:pPr>
            <a:r>
              <a:rPr lang="en-US" altLang="ko-KR" sz="100" b="1" spc="-300">
                <a:solidFill>
                  <a:srgbClr val="0070C0"/>
                </a:solidFill>
              </a:rPr>
              <a:t> </a:t>
            </a:r>
            <a:endParaRPr lang="ko-KR" altLang="en-US" sz="100" b="1" spc="-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64804" y="4129088"/>
            <a:ext cx="23538184" cy="16525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88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803" y="6249324"/>
            <a:ext cx="2353818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799" y="7501597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spc="-300">
                <a:solidFill>
                  <a:srgbClr val="0070C0"/>
                </a:solidFill>
              </a:rPr>
              <a:t>다음 시간 이야기 </a:t>
            </a:r>
            <a:r>
              <a:rPr lang="en-US" altLang="ko-KR" sz="6000" b="1" spc="-300">
                <a:solidFill>
                  <a:srgbClr val="0070C0"/>
                </a:solidFill>
              </a:rPr>
              <a:t>: </a:t>
            </a:r>
            <a:r>
              <a:rPr lang="en-US" altLang="ko-KR" sz="6000" b="1" spc="-300">
                <a:solidFill>
                  <a:srgbClr val="FF0000"/>
                </a:solidFill>
              </a:rPr>
              <a:t>Reactive Streams</a:t>
            </a:r>
            <a:r>
              <a:rPr lang="ko-KR" altLang="en-US" sz="6000" b="1" spc="-300">
                <a:solidFill>
                  <a:srgbClr val="FF0000"/>
                </a:solidFill>
              </a:rPr>
              <a:t>란</a:t>
            </a:r>
            <a:r>
              <a:rPr lang="en-US" altLang="ko-KR" sz="6000" b="1" spc="-300">
                <a:solidFill>
                  <a:srgbClr val="FF0000"/>
                </a:solidFill>
              </a:rPr>
              <a:t>?</a:t>
            </a:r>
            <a:endParaRPr lang="ko-KR" altLang="en-US" sz="6000" b="1" spc="-300">
              <a:solidFill>
                <a:srgbClr val="FF0000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798" y="9229725"/>
            <a:ext cx="22984887" cy="203263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전체 소스 코드 다운로드 주소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https://github.com/ITVillage-Kevin/rxjava</a:t>
            </a:r>
            <a:endParaRPr lang="en-US" altLang="ko-KR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>
          <a:defRPr sz="3600" smtClean="0">
            <a:ln w="0"/>
            <a:solidFill>
              <a:srgbClr val="FFFF00"/>
            </a:solidFill>
            <a:effectLst>
              <a:reflection blurRad="6350" stA="53000" endA="300" endPos="35500" dir="5400000" sy="-90000" algn="bl" rotWithShape="0"/>
            </a:effectLst>
            <a:latin typeface="배달의민족 도현" panose="020B0600000101010101" pitchFamily="50" charset="-127"/>
            <a:ea typeface="배달의민족 도현" panose="020B0600000101010101" pitchFamily="50" charset="-127"/>
            <a:cs typeface="Microsoft Himalaya" panose="01010100010101010101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5891</TotalTime>
  <Words>277</Words>
  <Application>Microsoft Office PowerPoint</Application>
  <PresentationFormat>사용자 지정</PresentationFormat>
  <Paragraphs>71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배달의민족 도현</vt:lpstr>
      <vt:lpstr>Arial</vt:lpstr>
      <vt:lpstr>Wingdings</vt:lpstr>
      <vt:lpstr>default theme</vt:lpstr>
      <vt:lpstr>PowerPoint 프레젠테이션</vt:lpstr>
      <vt:lpstr>RxJava 프로젝트 환경 구축</vt:lpstr>
      <vt:lpstr>RxJava 프로젝트 환경 구축</vt:lpstr>
      <vt:lpstr>RxJava 프로젝트 환경 구축</vt:lpstr>
      <vt:lpstr>RxJava 프로젝트 환경 구축</vt:lpstr>
      <vt:lpstr>RxJava 프로젝트 환경 구축</vt:lpstr>
      <vt:lpstr>다음 시간 이야기 : Reactive Streams란?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황정식</cp:lastModifiedBy>
  <cp:revision>213</cp:revision>
  <dcterms:created xsi:type="dcterms:W3CDTF">2016-03-17T16:41:18Z</dcterms:created>
  <dcterms:modified xsi:type="dcterms:W3CDTF">2020-02-24T14:44:36Z</dcterms:modified>
</cp:coreProperties>
</file>