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6" d="100"/>
          <a:sy n="156" d="100"/>
        </p:scale>
        <p:origin x="-32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454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88193e59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88193e59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88193e59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88193e59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7e20f99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7e20f99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7e20f99b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7e20f99b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7e20f99b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7e20f99b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7e20f99b0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7e20f99b0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7e20f99b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7e20f99b0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88193e5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88193e5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88193e59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88193e59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88193e59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88193e59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34100" y="1613825"/>
            <a:ext cx="5278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3주차 과제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Northwind 분석보고서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00125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안지우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Insights</a:t>
            </a:r>
            <a:endParaRPr/>
          </a:p>
        </p:txBody>
      </p:sp>
      <p:sp>
        <p:nvSpPr>
          <p:cNvPr id="338" name="Google Shape;338;p22"/>
          <p:cNvSpPr txBox="1">
            <a:spLocks noGrp="1"/>
          </p:cNvSpPr>
          <p:nvPr>
            <p:ph type="body" idx="1"/>
          </p:nvPr>
        </p:nvSpPr>
        <p:spPr>
          <a:xfrm>
            <a:off x="1303800" y="1515850"/>
            <a:ext cx="7030500" cy="30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주문수량이 가장 많았던 Beverages 품목중에서 순수익이 가장 높은 상품이 있었고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마진이 가장 컸던 Jams,Preserves 품목중에서 순수익이 2번째로 높은 상품이 있었습니다.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dirty="0"/>
              <a:t>이러한 상품들의 광고나 판매전략을 집중해서 세우면 수익률을 높일 가능성이 있지 않을까라고 추측해봅니다</a:t>
            </a:r>
            <a:r>
              <a:rPr lang="ko" dirty="0" smtClean="0"/>
              <a:t>.</a:t>
            </a:r>
            <a:endParaRPr lang="en-US" altLang="ko" dirty="0" smtClean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간결하지만 결과 분석도 해보고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나름대로 어떤 전략을 세워보면 좋을 것 같다는 비즈니스 </a:t>
            </a:r>
            <a:r>
              <a:rPr lang="ko-KR" altLang="en-US" dirty="0" err="1" smtClean="0">
                <a:solidFill>
                  <a:srgbClr val="0070C0"/>
                </a:solidFill>
              </a:rPr>
              <a:t>인사이트까지</a:t>
            </a:r>
            <a:r>
              <a:rPr lang="ko-KR" altLang="en-US" dirty="0" smtClean="0">
                <a:solidFill>
                  <a:srgbClr val="0070C0"/>
                </a:solidFill>
              </a:rPr>
              <a:t> 도출해 보신 점이 좋습니다 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Reflections</a:t>
            </a:r>
            <a:endParaRPr/>
          </a:p>
        </p:txBody>
      </p:sp>
      <p:sp>
        <p:nvSpPr>
          <p:cNvPr id="344" name="Google Shape;344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먼저, 가설이라기엔 Data visualization에 지나지 않았던 것 같습니다.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카테고리별로 어떤 종류의 상품이 가장 수익성이 좋은지를 따져보고 싶었고, 과제 안내서에서 절댓값보다는 비율이 좋다고 하여 수익률을 비교해보고 싶었으나 어떤 기준으로 %를 잡을지, 어떻게 코드를 짤지 시간 관계상 끝내지 못했습니다.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dirty="0"/>
              <a:t>처음에는 Employee의 Description에 외국어를 할줄아는 직원들이 표기가 되어있어서 외국어(공통항목이었던 French)가 직원들의 판매수량에 영향을 미치는지도 궁금하였는데 이를 검증했으면 좀 더 가설 검증이라는 주제에 적합했을 것 같습니다. </a:t>
            </a:r>
            <a:endParaRPr lang="en-US" altLang="ko" dirty="0" smtClean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가설 설정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지표 설정 및 분석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결과 및 결론 도출까지 </a:t>
            </a:r>
            <a:r>
              <a:rPr lang="ko-KR" altLang="en-US" dirty="0" err="1" smtClean="0">
                <a:solidFill>
                  <a:srgbClr val="0070C0"/>
                </a:solidFill>
              </a:rPr>
              <a:t>제안드린</a:t>
            </a:r>
            <a:r>
              <a:rPr lang="ko-KR" altLang="en-US" dirty="0" smtClean="0">
                <a:solidFill>
                  <a:srgbClr val="0070C0"/>
                </a:solidFill>
              </a:rPr>
              <a:t> 흐름을 나름 지켜서 내용을 작성하신 점 좋습니다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marL="146050" indent="0">
              <a:buNone/>
            </a:pPr>
            <a:r>
              <a:rPr lang="ko-KR" altLang="en-US" dirty="0" smtClean="0">
                <a:solidFill>
                  <a:srgbClr val="0070C0"/>
                </a:solidFill>
              </a:rPr>
              <a:t>다만 말씀하신 것 </a:t>
            </a:r>
            <a:r>
              <a:rPr lang="ko-KR" altLang="en-US" dirty="0" err="1" smtClean="0">
                <a:solidFill>
                  <a:srgbClr val="0070C0"/>
                </a:solidFill>
              </a:rPr>
              <a:t>처럼</a:t>
            </a:r>
            <a:r>
              <a:rPr lang="ko-KR" altLang="en-US" dirty="0">
                <a:solidFill>
                  <a:srgbClr val="0070C0"/>
                </a:solidFill>
              </a:rPr>
              <a:t> 지금 작성하신 내용은 분석 보고서라기 보다는 데이터를 이리저리 살펴보는 </a:t>
            </a:r>
            <a:r>
              <a:rPr lang="en-US" altLang="ko-KR" dirty="0">
                <a:solidFill>
                  <a:srgbClr val="0070C0"/>
                </a:solidFill>
              </a:rPr>
              <a:t>EDA</a:t>
            </a:r>
            <a:r>
              <a:rPr lang="ko-KR" altLang="en-US" dirty="0">
                <a:solidFill>
                  <a:srgbClr val="0070C0"/>
                </a:solidFill>
              </a:rPr>
              <a:t>에 </a:t>
            </a:r>
            <a:r>
              <a:rPr lang="ko-KR" altLang="en-US" dirty="0" smtClean="0">
                <a:solidFill>
                  <a:srgbClr val="0070C0"/>
                </a:solidFill>
              </a:rPr>
              <a:t>좀더 가까운 내용으로 보여집니다</a:t>
            </a:r>
            <a:r>
              <a:rPr lang="en-US" altLang="ko-KR" dirty="0" smtClean="0">
                <a:solidFill>
                  <a:srgbClr val="0070C0"/>
                </a:solidFill>
              </a:rPr>
              <a:t>. EDA</a:t>
            </a:r>
            <a:r>
              <a:rPr lang="ko-KR" altLang="en-US" dirty="0">
                <a:solidFill>
                  <a:srgbClr val="0070C0"/>
                </a:solidFill>
              </a:rPr>
              <a:t>에서 저런 방향으로 조금만 더 나가보셨으면 좋을 것 같은데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너무 어렵게 생각하신 것 </a:t>
            </a:r>
            <a:r>
              <a:rPr lang="ko-KR" altLang="en-US" dirty="0" smtClean="0">
                <a:solidFill>
                  <a:srgbClr val="0070C0"/>
                </a:solidFill>
              </a:rPr>
              <a:t>같네요</a:t>
            </a:r>
            <a:r>
              <a:rPr lang="en-US" altLang="ko-KR" dirty="0" smtClean="0">
                <a:solidFill>
                  <a:srgbClr val="0070C0"/>
                </a:solidFill>
              </a:rPr>
              <a:t>~</a:t>
            </a:r>
            <a:endParaRPr lang="en-US" altLang="ko-KR" dirty="0">
              <a:solidFill>
                <a:srgbClr val="0070C0"/>
              </a:solidFill>
            </a:endParaRPr>
          </a:p>
          <a:p>
            <a:pPr marL="146050" indent="0">
              <a:buNone/>
            </a:pPr>
            <a:r>
              <a:rPr lang="ko-KR" altLang="en-US" dirty="0" err="1">
                <a:solidFill>
                  <a:srgbClr val="0070C0"/>
                </a:solidFill>
              </a:rPr>
              <a:t>다음번에</a:t>
            </a:r>
            <a:r>
              <a:rPr lang="ko-KR" altLang="en-US" dirty="0">
                <a:solidFill>
                  <a:srgbClr val="0070C0"/>
                </a:solidFill>
              </a:rPr>
              <a:t> 데이터 분석 보고서를 작성하실 기회가 있다면 이런 내용 참고하셔서 감을 잡아보시면 좋을 것 같습니다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marL="14605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고생하셨습니다</a:t>
            </a:r>
            <a:r>
              <a:rPr lang="en-US" altLang="ko-KR" dirty="0">
                <a:solidFill>
                  <a:srgbClr val="0070C0"/>
                </a:solidFill>
              </a:rPr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44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가설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카테고리별로 어떤 종류의 상품이 가장 잘 팔리는지?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 dirty="0"/>
              <a:t>수익성이 가장 높은 상품은?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dirty="0"/>
              <a:t>주문 수가 가장 많은 상품은?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dirty="0"/>
              <a:t>주문 수량이 가장 많은 상품은</a:t>
            </a:r>
            <a:r>
              <a:rPr lang="ko" dirty="0" smtClean="0"/>
              <a:t>?</a:t>
            </a:r>
            <a:endParaRPr lang="en-US" altLang="ko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lang="en-US" dirty="0"/>
          </a:p>
          <a:p>
            <a:pPr lvl="0"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현재 </a:t>
            </a:r>
            <a:r>
              <a:rPr lang="ko-KR" altLang="en-US" dirty="0">
                <a:solidFill>
                  <a:srgbClr val="0070C0"/>
                </a:solidFill>
              </a:rPr>
              <a:t>정하신 가설은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가설이라기 보다는 </a:t>
            </a:r>
            <a:r>
              <a:rPr lang="en-US" altLang="ko-KR" dirty="0">
                <a:solidFill>
                  <a:srgbClr val="0070C0"/>
                </a:solidFill>
              </a:rPr>
              <a:t>EDA</a:t>
            </a:r>
            <a:r>
              <a:rPr lang="ko-KR" altLang="en-US" dirty="0">
                <a:solidFill>
                  <a:srgbClr val="0070C0"/>
                </a:solidFill>
              </a:rPr>
              <a:t>를 하는 과정에서의 질문에 조금 더 가까운 것 같습니다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가설은 정량적인 기준에 의해서 예 또는 </a:t>
            </a:r>
            <a:r>
              <a:rPr lang="ko-KR" altLang="en-US" dirty="0" err="1">
                <a:solidFill>
                  <a:srgbClr val="0070C0"/>
                </a:solidFill>
              </a:rPr>
              <a:t>아니오로</a:t>
            </a:r>
            <a:r>
              <a:rPr lang="ko-KR" altLang="en-US" dirty="0">
                <a:solidFill>
                  <a:srgbClr val="0070C0"/>
                </a:solidFill>
              </a:rPr>
              <a:t> 대답할 수 있으면서도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비즈니스 적으로 의미가 있는 질문이 되도록 설정하는 것이 좋습니다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dirty="0">
              <a:solidFill>
                <a:srgbClr val="0070C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지표 설정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카테고리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주문 수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주문한 상품 수량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순수익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마진율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443100"/>
            <a:ext cx="70305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Redash-1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538" y="1101500"/>
            <a:ext cx="7441026" cy="388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카테고리별 단순 주문 수량 비교</a:t>
            </a:r>
            <a:endParaRPr sz="2100"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75" y="1291175"/>
            <a:ext cx="8074926" cy="324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카테고리별 주문 수 비교</a:t>
            </a:r>
            <a:endParaRPr sz="2100"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50" y="1222678"/>
            <a:ext cx="8334302" cy="350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1303800" y="404225"/>
            <a:ext cx="70305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상품별 마진율 비교</a:t>
            </a:r>
            <a:endParaRPr sz="2200"/>
          </a:p>
        </p:txBody>
      </p:sp>
      <p:sp>
        <p:nvSpPr>
          <p:cNvPr id="317" name="Google Shape;317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38" y="1116025"/>
            <a:ext cx="7521823" cy="40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상품별 마진율 비교</a:t>
            </a: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25" y="1213776"/>
            <a:ext cx="7933352" cy="33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카테고리별 순수익 비교</a:t>
            </a:r>
            <a:endParaRPr sz="2200"/>
          </a:p>
        </p:txBody>
      </p:sp>
      <p:sp>
        <p:nvSpPr>
          <p:cNvPr id="331" name="Google Shape;331;p21"/>
          <p:cNvSpPr txBox="1">
            <a:spLocks noGrp="1"/>
          </p:cNvSpPr>
          <p:nvPr>
            <p:ph type="body" idx="1"/>
          </p:nvPr>
        </p:nvSpPr>
        <p:spPr>
          <a:xfrm>
            <a:off x="1303800" y="1489925"/>
            <a:ext cx="7030500" cy="30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975" y="1080388"/>
            <a:ext cx="7350325" cy="38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화면 슬라이드 쇼(16:9)</PresentationFormat>
  <Paragraphs>35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Wingdings</vt:lpstr>
      <vt:lpstr>Maven Pro</vt:lpstr>
      <vt:lpstr>Nunito</vt:lpstr>
      <vt:lpstr>Momentum</vt:lpstr>
      <vt:lpstr>3주차 과제  Northwind 분석보고서</vt:lpstr>
      <vt:lpstr>가설</vt:lpstr>
      <vt:lpstr>2. 지표 설정</vt:lpstr>
      <vt:lpstr>Redash-1</vt:lpstr>
      <vt:lpstr>카테고리별 단순 주문 수량 비교</vt:lpstr>
      <vt:lpstr>카테고리별 주문 수 비교</vt:lpstr>
      <vt:lpstr>상품별 마진율 비교</vt:lpstr>
      <vt:lpstr>상품별 마진율 비교</vt:lpstr>
      <vt:lpstr>카테고리별 순수익 비교</vt:lpstr>
      <vt:lpstr>Insights</vt:lpstr>
      <vt:lpstr>Reflections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과제  Northwind 분석보고서</dc:title>
  <dc:creator>Administrator</dc:creator>
  <cp:lastModifiedBy>Windows 사용자</cp:lastModifiedBy>
  <cp:revision>1</cp:revision>
  <dcterms:modified xsi:type="dcterms:W3CDTF">2021-01-24T15:34:45Z</dcterms:modified>
</cp:coreProperties>
</file>