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B4F17-73E6-42A4-B06A-35D63365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A32A1-E23F-4C9B-AC61-EC436C82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F74E6-3356-4D17-BAD8-EE96F586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80CC8-7680-426A-AFE2-C6562906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04EE1-74A9-41A6-B42B-D7BA062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9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1E3B-11DF-4020-986D-592115A5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C0B41-5C71-4508-B38A-77A907D6F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BAC37-E6F9-4C69-8A97-07E49FCB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FC78B-C1A2-4E61-BC34-30F33E4C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8DBA-2102-4668-BE70-D6F78E5E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5ED26-6BA3-48E7-BDA4-6EA61FA0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84F43-678E-4362-B9DB-14A1FC5E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6942F-7F4B-4927-A2FB-A918EB40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29D9C-4EE4-4960-837A-9FD878EC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2E4DE-1C69-49F1-9DD5-B49E0754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23E0-3638-4DCD-A54F-054AFEF0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BC91C-9F06-461A-846A-2199902C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682EB-4330-4C84-828C-E789357B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4617B-14C4-4325-8B11-88FFB1C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F15DE-A726-4C69-AA91-AA1DC517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D1A93-DF57-4237-BE88-43EE2CDA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BFAFF-E426-4B4B-9360-BB9AD4E5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ED2C5-F018-4F82-B594-20FBC3D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1A919-DC88-45BD-9993-C3CEB2CE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53324-DA77-442E-9837-CA6323A8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8305-1064-4E29-BE11-9BA0914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50F4-1CFE-4303-BBD4-517C7B842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70513-E09C-4033-9112-8FC499CF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56DFE-4D76-4AF9-9E3F-5E4784E2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6F484-6F35-4632-B5DB-89C90D03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D9428-E15D-410A-8070-A5DF4B37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2498-4994-4D9C-8821-711CE406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6F966-D055-4671-A797-A37B7164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BE77C-58C8-480D-A20E-695EA868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77BCC6-FB24-465E-8303-4C752630B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984D51-C512-4982-8533-EBF4A47F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B299A-5C79-4D0D-B697-BEBBBAAD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D9346D-67CD-4971-A4D7-A5C6A87F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7E574-FF30-4F5D-9374-E3FD81A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2714-1AB3-4169-965E-F729F3A8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841C9-0488-4D45-B61F-780847B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C9C2F-3064-46DF-9DF6-540E923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0581D-12D0-499B-A1EF-79895E5F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27A4E-6633-42DB-83A5-2682895C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061AE8-D356-4E71-BB27-11CC580A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5F753-A58B-430B-8770-58010CF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8AE3D-69EE-4A96-817B-19BD4734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7891-A7B1-4E93-8400-5E6F1B5D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05B10-B4D4-4C11-B00B-4B904C91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A69F5-0E83-4C0A-9B62-AB6A598A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F004F-BE52-48A2-987E-48FC6C3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4B979-4152-4413-87AE-C32B885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2C324-792A-4056-9AF9-977A2D34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EF001D-FA50-4D67-9972-AC42E10EF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62AC7-A4E2-48CB-A1A8-46746EE6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3318B-04FB-4EC1-BA1D-5FFA226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EC0AD-6B38-4D29-AFBE-8EE2B429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C7686-2A5C-47E4-AC95-9B3653BE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71DD6C-E13E-49A8-A9AF-84C445B3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DD062-C57B-44E8-B7CF-F4A9A7E3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AD7C-52CC-497B-9D3F-4E389C8D2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4CCF-21C5-49D9-BB48-9BD3D35164C2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47971-CDD4-46DE-BBF6-425CE6315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93AC8-AD80-4BF1-BEDD-EC0903F0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79B7-349F-4C5D-B133-1F28B7B4C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8690D-7F97-4099-A927-B54A82B01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맛있게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32870-2D89-46C5-A0F1-836116E4C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먹었다</a:t>
            </a:r>
          </a:p>
        </p:txBody>
      </p:sp>
    </p:spTree>
    <p:extLst>
      <p:ext uri="{BB962C8B-B14F-4D97-AF65-F5344CB8AC3E}">
        <p14:creationId xmlns:p14="http://schemas.microsoft.com/office/powerpoint/2010/main" val="32547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, 테이블, 플레이트, 우묵한그릇이(가) 표시된 사진&#10;&#10;자동 생성된 설명">
            <a:extLst>
              <a:ext uri="{FF2B5EF4-FFF2-40B4-BE49-F238E27FC236}">
                <a16:creationId xmlns:a16="http://schemas.microsoft.com/office/drawing/2014/main" id="{02AF1C6E-EE3F-49F3-BCDC-9B8F0681B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9" y="1262062"/>
            <a:ext cx="4475405" cy="4333875"/>
          </a:xfrm>
          <a:prstGeom prst="rect">
            <a:avLst/>
          </a:prstGeom>
        </p:spPr>
      </p:pic>
      <p:pic>
        <p:nvPicPr>
          <p:cNvPr id="5" name="그림 4" descr="테이블, 음식, 플레이트, 목재의이(가) 표시된 사진&#10;&#10;자동 생성된 설명">
            <a:extLst>
              <a:ext uri="{FF2B5EF4-FFF2-40B4-BE49-F238E27FC236}">
                <a16:creationId xmlns:a16="http://schemas.microsoft.com/office/drawing/2014/main" id="{D577BCD1-9D86-43F6-BB54-7905833F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0" y="1262062"/>
            <a:ext cx="449923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935E1225-47CC-403C-BB45-F40967D4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1233487"/>
            <a:ext cx="4479075" cy="4391025"/>
          </a:xfrm>
          <a:prstGeom prst="rect">
            <a:avLst/>
          </a:prstGeom>
        </p:spPr>
      </p:pic>
      <p:pic>
        <p:nvPicPr>
          <p:cNvPr id="7" name="그림 6" descr="텍스트, 테이블, 목재의이(가) 표시된 사진&#10;&#10;자동 생성된 설명">
            <a:extLst>
              <a:ext uri="{FF2B5EF4-FFF2-40B4-BE49-F238E27FC236}">
                <a16:creationId xmlns:a16="http://schemas.microsoft.com/office/drawing/2014/main" id="{B78BD148-9BC5-400F-BD74-9753F1F4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19" y="1233487"/>
            <a:ext cx="4546459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맛있게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맛있게</dc:title>
  <dc:creator>윤소영</dc:creator>
  <cp:lastModifiedBy>윤소영</cp:lastModifiedBy>
  <cp:revision>1</cp:revision>
  <dcterms:created xsi:type="dcterms:W3CDTF">2021-03-03T12:12:53Z</dcterms:created>
  <dcterms:modified xsi:type="dcterms:W3CDTF">2021-03-03T12:19:13Z</dcterms:modified>
</cp:coreProperties>
</file>