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78" r:id="rId5"/>
    <p:sldId id="295" r:id="rId6"/>
    <p:sldId id="271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4886499" y="2422570"/>
            <a:ext cx="241900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16927" y="1086517"/>
            <a:ext cx="8977745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레시피 추천 앱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- 1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69814-7A3E-F5B9-E6C4-748C0BFE9E1A}"/>
              </a:ext>
            </a:extLst>
          </p:cNvPr>
          <p:cNvSpPr txBox="1"/>
          <p:nvPr/>
        </p:nvSpPr>
        <p:spPr>
          <a:xfrm>
            <a:off x="230977" y="7168135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</a:t>
            </a:r>
            <a:r>
              <a:rPr lang="ko-KR" altLang="en-US" sz="2000" dirty="0" err="1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- 2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6927" y="1710602"/>
            <a:ext cx="83467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기술서</a:t>
            </a:r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요구사항 기술서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한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1107</Words>
  <Application>Microsoft Office PowerPoint</Application>
  <PresentationFormat>와이드스크린</PresentationFormat>
  <Paragraphs>294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41</cp:revision>
  <dcterms:created xsi:type="dcterms:W3CDTF">2022-10-11T03:30:09Z</dcterms:created>
  <dcterms:modified xsi:type="dcterms:W3CDTF">2024-03-15T00:48:50Z</dcterms:modified>
</cp:coreProperties>
</file>