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95" r:id="rId6"/>
    <p:sldId id="271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00288" y="5782002"/>
            <a:ext cx="3991712" cy="1075998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306806" y="840968"/>
            <a:ext cx="934088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레시피</a:t>
            </a: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추천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앱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- 1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- 2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6927" y="1411716"/>
            <a:ext cx="89450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1.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효율적 사용을 통해 음식물 쓰레기와 탄소 발자국을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2.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1.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친화적인 인터페이스를 통해 모든 연령대가 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쉽게 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사용할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2.	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</a:t>
            </a:r>
            <a:r>
              <a:rPr lang="ko-KR" altLang="en-US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보호에 </a:t>
            </a:r>
            <a:r>
              <a:rPr lang="en-US" altLang="ko-KR" sz="200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lang="ko-KR" altLang="en-US" sz="200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대한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00288" y="5782002"/>
            <a:ext cx="3991712" cy="1075998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한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00288" y="5782002"/>
            <a:ext cx="3991712" cy="1075998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929</Words>
  <Application>Microsoft Office PowerPoint</Application>
  <PresentationFormat>와이드스크린</PresentationFormat>
  <Paragraphs>291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52</cp:revision>
  <dcterms:created xsi:type="dcterms:W3CDTF">2022-10-11T03:30:09Z</dcterms:created>
  <dcterms:modified xsi:type="dcterms:W3CDTF">2024-03-15T04:29:13Z</dcterms:modified>
</cp:coreProperties>
</file>